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1" r:id="rId1"/>
  </p:sldMasterIdLst>
  <p:notesMasterIdLst>
    <p:notesMasterId r:id="rId13"/>
  </p:notesMasterIdLst>
  <p:sldIdLst>
    <p:sldId id="342" r:id="rId2"/>
    <p:sldId id="343" r:id="rId3"/>
    <p:sldId id="345" r:id="rId4"/>
    <p:sldId id="346" r:id="rId5"/>
    <p:sldId id="365" r:id="rId6"/>
    <p:sldId id="348" r:id="rId7"/>
    <p:sldId id="366" r:id="rId8"/>
    <p:sldId id="367" r:id="rId9"/>
    <p:sldId id="351" r:id="rId10"/>
    <p:sldId id="368" r:id="rId11"/>
    <p:sldId id="3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119" d="100"/>
          <a:sy n="119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1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DF69532B-460A-4831-9EC4-402CEA25902C}"/>
    <pc:docChg chg="undo custSel addSld delSld modSld delMainMaster">
      <pc:chgData name="Wei Li" userId="fae33518c2e5a771" providerId="LiveId" clId="{DF69532B-460A-4831-9EC4-402CEA25902C}" dt="2024-07-14T02:19:08.035" v="254" actId="113"/>
      <pc:docMkLst>
        <pc:docMk/>
      </pc:docMkLst>
      <pc:sldChg chg="modSp mod">
        <pc:chgData name="Wei Li" userId="fae33518c2e5a771" providerId="LiveId" clId="{DF69532B-460A-4831-9EC4-402CEA25902C}" dt="2024-07-14T02:01:11.659" v="210" actId="27636"/>
        <pc:sldMkLst>
          <pc:docMk/>
          <pc:sldMk cId="0" sldId="256"/>
        </pc:sldMkLst>
        <pc:spChg chg="mod">
          <ac:chgData name="Wei Li" userId="fae33518c2e5a771" providerId="LiveId" clId="{DF69532B-460A-4831-9EC4-402CEA25902C}" dt="2024-07-14T02:01:11.659" v="210" actId="27636"/>
          <ac:spMkLst>
            <pc:docMk/>
            <pc:sldMk cId="0" sldId="256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31" v="2" actId="27636"/>
        <pc:sldMkLst>
          <pc:docMk/>
          <pc:sldMk cId="0" sldId="257"/>
        </pc:sldMkLst>
        <pc:spChg chg="mod">
          <ac:chgData name="Wei Li" userId="fae33518c2e5a771" providerId="LiveId" clId="{DF69532B-460A-4831-9EC4-402CEA25902C}" dt="2024-07-14T01:35:46.731" v="2" actId="27636"/>
          <ac:spMkLst>
            <pc:docMk/>
            <pc:sldMk cId="0" sldId="257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0" v="3" actId="27636"/>
        <pc:sldMkLst>
          <pc:docMk/>
          <pc:sldMk cId="0" sldId="258"/>
        </pc:sldMkLst>
        <pc:spChg chg="mod">
          <ac:chgData name="Wei Li" userId="fae33518c2e5a771" providerId="LiveId" clId="{DF69532B-460A-4831-9EC4-402CEA25902C}" dt="2024-07-14T01:35:46.740" v="3" actId="27636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5" v="4" actId="27636"/>
        <pc:sldMkLst>
          <pc:docMk/>
          <pc:sldMk cId="0" sldId="259"/>
        </pc:sldMkLst>
        <pc:spChg chg="mod">
          <ac:chgData name="Wei Li" userId="fae33518c2e5a771" providerId="LiveId" clId="{DF69532B-460A-4831-9EC4-402CEA25902C}" dt="2024-07-14T01:35:46.745" v="4" actId="27636"/>
          <ac:spMkLst>
            <pc:docMk/>
            <pc:sldMk cId="0" sldId="259"/>
            <ac:spMk id="104" creationId="{00000000-0000-0000-0000-000000000000}"/>
          </ac:spMkLst>
        </pc:spChg>
      </pc:sldChg>
      <pc:sldChg chg="modSp del mod">
        <pc:chgData name="Wei Li" userId="fae33518c2e5a771" providerId="LiveId" clId="{DF69532B-460A-4831-9EC4-402CEA25902C}" dt="2024-07-14T01:35:46.754" v="5" actId="27636"/>
        <pc:sldMkLst>
          <pc:docMk/>
          <pc:sldMk cId="0" sldId="260"/>
        </pc:sldMkLst>
        <pc:spChg chg="mod">
          <ac:chgData name="Wei Li" userId="fae33518c2e5a771" providerId="LiveId" clId="{DF69532B-460A-4831-9EC4-402CEA25902C}" dt="2024-07-14T01:35:46.754" v="5" actId="27636"/>
          <ac:spMkLst>
            <pc:docMk/>
            <pc:sldMk cId="0" sldId="260"/>
            <ac:spMk id="10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58" v="6" actId="27636"/>
        <pc:sldMkLst>
          <pc:docMk/>
          <pc:sldMk cId="0" sldId="261"/>
        </pc:sldMkLst>
        <pc:spChg chg="mod">
          <ac:chgData name="Wei Li" userId="fae33518c2e5a771" providerId="LiveId" clId="{DF69532B-460A-4831-9EC4-402CEA25902C}" dt="2024-07-14T01:35:46.758" v="6" actId="27636"/>
          <ac:spMkLst>
            <pc:docMk/>
            <pc:sldMk cId="0" sldId="261"/>
            <ac:spMk id="11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3" v="7" actId="27636"/>
        <pc:sldMkLst>
          <pc:docMk/>
          <pc:sldMk cId="0" sldId="262"/>
        </pc:sldMkLst>
        <pc:spChg chg="mod">
          <ac:chgData name="Wei Li" userId="fae33518c2e5a771" providerId="LiveId" clId="{DF69532B-460A-4831-9EC4-402CEA25902C}" dt="2024-07-14T01:35:46.763" v="7" actId="27636"/>
          <ac:spMkLst>
            <pc:docMk/>
            <pc:sldMk cId="0" sldId="262"/>
            <ac:spMk id="11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9" v="8" actId="27636"/>
        <pc:sldMkLst>
          <pc:docMk/>
          <pc:sldMk cId="0" sldId="263"/>
        </pc:sldMkLst>
        <pc:spChg chg="mod">
          <ac:chgData name="Wei Li" userId="fae33518c2e5a771" providerId="LiveId" clId="{DF69532B-460A-4831-9EC4-402CEA25902C}" dt="2024-07-14T01:35:46.769" v="8" actId="27636"/>
          <ac:spMkLst>
            <pc:docMk/>
            <pc:sldMk cId="0" sldId="263"/>
            <ac:spMk id="12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75" v="9" actId="27636"/>
        <pc:sldMkLst>
          <pc:docMk/>
          <pc:sldMk cId="0" sldId="264"/>
        </pc:sldMkLst>
        <pc:spChg chg="mod">
          <ac:chgData name="Wei Li" userId="fae33518c2e5a771" providerId="LiveId" clId="{DF69532B-460A-4831-9EC4-402CEA25902C}" dt="2024-07-14T01:35:46.775" v="9" actId="27636"/>
          <ac:spMkLst>
            <pc:docMk/>
            <pc:sldMk cId="0" sldId="264"/>
            <ac:spMk id="12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1" v="10" actId="27636"/>
        <pc:sldMkLst>
          <pc:docMk/>
          <pc:sldMk cId="0" sldId="265"/>
        </pc:sldMkLst>
        <pc:spChg chg="mod">
          <ac:chgData name="Wei Li" userId="fae33518c2e5a771" providerId="LiveId" clId="{DF69532B-460A-4831-9EC4-402CEA25902C}" dt="2024-07-14T01:35:46.781" v="10" actId="27636"/>
          <ac:spMkLst>
            <pc:docMk/>
            <pc:sldMk cId="0" sldId="265"/>
            <ac:spMk id="12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5" v="11" actId="27636"/>
        <pc:sldMkLst>
          <pc:docMk/>
          <pc:sldMk cId="0" sldId="266"/>
        </pc:sldMkLst>
        <pc:spChg chg="mod">
          <ac:chgData name="Wei Li" userId="fae33518c2e5a771" providerId="LiveId" clId="{DF69532B-460A-4831-9EC4-402CEA25902C}" dt="2024-07-14T01:35:46.785" v="11" actId="27636"/>
          <ac:spMkLst>
            <pc:docMk/>
            <pc:sldMk cId="0" sldId="266"/>
            <ac:spMk id="13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9" v="12" actId="27636"/>
        <pc:sldMkLst>
          <pc:docMk/>
          <pc:sldMk cId="0" sldId="267"/>
        </pc:sldMkLst>
        <pc:spChg chg="mod">
          <ac:chgData name="Wei Li" userId="fae33518c2e5a771" providerId="LiveId" clId="{DF69532B-460A-4831-9EC4-402CEA25902C}" dt="2024-07-14T01:35:46.789" v="12" actId="27636"/>
          <ac:spMkLst>
            <pc:docMk/>
            <pc:sldMk cId="0" sldId="267"/>
            <ac:spMk id="13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93" v="13" actId="27636"/>
        <pc:sldMkLst>
          <pc:docMk/>
          <pc:sldMk cId="0" sldId="268"/>
        </pc:sldMkLst>
        <pc:spChg chg="mod">
          <ac:chgData name="Wei Li" userId="fae33518c2e5a771" providerId="LiveId" clId="{DF69532B-460A-4831-9EC4-402CEA25902C}" dt="2024-07-14T01:35:46.793" v="13" actId="27636"/>
          <ac:spMkLst>
            <pc:docMk/>
            <pc:sldMk cId="0" sldId="268"/>
            <ac:spMk id="140" creationId="{00000000-0000-0000-0000-000000000000}"/>
          </ac:spMkLst>
        </pc:sp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95009189" sldId="27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7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8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9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0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7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261751277" sldId="332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2814181246" sldId="333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751267923" sldId="33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058151511" sldId="37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543482315" sldId="37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1809621942" sldId="37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49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4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5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2"/>
        </pc:sldMkLst>
      </pc:sldChg>
      <pc:sldChg chg="del">
        <pc:chgData name="Wei Li" userId="fae33518c2e5a771" providerId="LiveId" clId="{DF69532B-460A-4831-9EC4-402CEA25902C}" dt="2024-07-14T01:42:34.395" v="60" actId="47"/>
        <pc:sldMkLst>
          <pc:docMk/>
          <pc:sldMk cId="2388773177" sldId="3847"/>
        </pc:sldMkLst>
      </pc:sldChg>
      <pc:sldChg chg="del">
        <pc:chgData name="Wei Li" userId="fae33518c2e5a771" providerId="LiveId" clId="{DF69532B-460A-4831-9EC4-402CEA25902C}" dt="2024-07-14T02:18:20.197" v="250" actId="47"/>
        <pc:sldMkLst>
          <pc:docMk/>
          <pc:sldMk cId="1006101591" sldId="38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521323180" sldId="3898"/>
        </pc:sldMkLst>
      </pc:sldChg>
      <pc:sldChg chg="modSp mod">
        <pc:chgData name="Wei Li" userId="fae33518c2e5a771" providerId="LiveId" clId="{DF69532B-460A-4831-9EC4-402CEA25902C}" dt="2024-07-14T01:46:47.801" v="100" actId="6549"/>
        <pc:sldMkLst>
          <pc:docMk/>
          <pc:sldMk cId="1187257088" sldId="3973"/>
        </pc:sldMkLst>
        <pc:spChg chg="mod">
          <ac:chgData name="Wei Li" userId="fae33518c2e5a771" providerId="LiveId" clId="{DF69532B-460A-4831-9EC4-402CEA25902C}" dt="2024-07-14T01:46:06.137" v="98" actId="6549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DF69532B-460A-4831-9EC4-402CEA25902C}" dt="2024-07-14T01:46:47.801" v="100" actId="6549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DF69532B-460A-4831-9EC4-402CEA25902C}" dt="2024-07-14T02:09:24.587" v="217" actId="255"/>
        <pc:sldMkLst>
          <pc:docMk/>
          <pc:sldMk cId="939554979" sldId="3976"/>
        </pc:sldMkLst>
        <pc:spChg chg="mod">
          <ac:chgData name="Wei Li" userId="fae33518c2e5a771" providerId="LiveId" clId="{DF69532B-460A-4831-9EC4-402CEA25902C}" dt="2024-07-14T02:09:24.587" v="217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DF69532B-460A-4831-9EC4-402CEA25902C}" dt="2024-07-14T01:42:38.591" v="61" actId="47"/>
        <pc:sldMkLst>
          <pc:docMk/>
          <pc:sldMk cId="2417170538" sldId="5347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1410347063" sldId="5348"/>
        </pc:sldMkLst>
      </pc:sldChg>
      <pc:sldChg chg="addSp delSp modSp mod">
        <pc:chgData name="Wei Li" userId="fae33518c2e5a771" providerId="LiveId" clId="{DF69532B-460A-4831-9EC4-402CEA25902C}" dt="2024-07-14T02:15:56.404" v="231" actId="1076"/>
        <pc:sldMkLst>
          <pc:docMk/>
          <pc:sldMk cId="473790587" sldId="5350"/>
        </pc:sldMkLst>
        <pc:picChg chg="add del mod">
          <ac:chgData name="Wei Li" userId="fae33518c2e5a771" providerId="LiveId" clId="{DF69532B-460A-4831-9EC4-402CEA25902C}" dt="2024-07-14T02:15:37.624" v="227" actId="478"/>
          <ac:picMkLst>
            <pc:docMk/>
            <pc:sldMk cId="473790587" sldId="5350"/>
            <ac:picMk id="4" creationId="{FF787988-3336-53AA-D765-FB4C4FA87436}"/>
          </ac:picMkLst>
        </pc:picChg>
        <pc:picChg chg="del">
          <ac:chgData name="Wei Li" userId="fae33518c2e5a771" providerId="LiveId" clId="{DF69532B-460A-4831-9EC4-402CEA25902C}" dt="2024-07-14T02:14:26.504" v="219" actId="478"/>
          <ac:picMkLst>
            <pc:docMk/>
            <pc:sldMk cId="473790587" sldId="5350"/>
            <ac:picMk id="5" creationId="{E4AFE04C-2E52-435C-454A-06E07D3EB7CB}"/>
          </ac:picMkLst>
        </pc:picChg>
        <pc:picChg chg="add mod">
          <ac:chgData name="Wei Li" userId="fae33518c2e5a771" providerId="LiveId" clId="{DF69532B-460A-4831-9EC4-402CEA25902C}" dt="2024-07-14T02:15:48.699" v="230" actId="14100"/>
          <ac:picMkLst>
            <pc:docMk/>
            <pc:sldMk cId="473790587" sldId="5350"/>
            <ac:picMk id="8" creationId="{63DC11CD-1339-D9C0-4487-9E21BE2CC70D}"/>
          </ac:picMkLst>
        </pc:picChg>
        <pc:picChg chg="mod">
          <ac:chgData name="Wei Li" userId="fae33518c2e5a771" providerId="LiveId" clId="{DF69532B-460A-4831-9EC4-402CEA25902C}" dt="2024-07-14T02:15:56.404" v="231" actId="1076"/>
          <ac:picMkLst>
            <pc:docMk/>
            <pc:sldMk cId="473790587" sldId="5350"/>
            <ac:picMk id="9" creationId="{AC688E64-D4AA-7F03-52F3-A595418783E7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20159893" sldId="5732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45843814" sldId="5733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57818126" sldId="574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4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483010979" sldId="5745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899465752" sldId="5746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1268581509" sldId="5747"/>
        </pc:sldMkLst>
      </pc:sldChg>
      <pc:sldChg chg="delSp modSp mod">
        <pc:chgData name="Wei Li" userId="fae33518c2e5a771" providerId="LiveId" clId="{DF69532B-460A-4831-9EC4-402CEA25902C}" dt="2024-07-14T02:19:08.035" v="254" actId="113"/>
        <pc:sldMkLst>
          <pc:docMk/>
          <pc:sldMk cId="4012147817" sldId="5748"/>
        </pc:sldMkLst>
        <pc:spChg chg="del">
          <ac:chgData name="Wei Li" userId="fae33518c2e5a771" providerId="LiveId" clId="{DF69532B-460A-4831-9EC4-402CEA25902C}" dt="2024-07-14T02:17:23.048" v="238" actId="478"/>
          <ac:spMkLst>
            <pc:docMk/>
            <pc:sldMk cId="4012147817" sldId="5748"/>
            <ac:spMk id="3" creationId="{005701AA-5663-5201-437A-C56B939E56F7}"/>
          </ac:spMkLst>
        </pc:spChg>
        <pc:spChg chg="mod">
          <ac:chgData name="Wei Li" userId="fae33518c2e5a771" providerId="LiveId" clId="{DF69532B-460A-4831-9EC4-402CEA25902C}" dt="2024-07-14T02:18:03.747" v="246" actId="1076"/>
          <ac:spMkLst>
            <pc:docMk/>
            <pc:sldMk cId="4012147817" sldId="5748"/>
            <ac:spMk id="6" creationId="{BA9E2203-D61E-30C5-6B6B-FC2FBE30F1D8}"/>
          </ac:spMkLst>
        </pc:spChg>
        <pc:spChg chg="mod">
          <ac:chgData name="Wei Li" userId="fae33518c2e5a771" providerId="LiveId" clId="{DF69532B-460A-4831-9EC4-402CEA25902C}" dt="2024-07-14T02:19:08.035" v="254" actId="113"/>
          <ac:spMkLst>
            <pc:docMk/>
            <pc:sldMk cId="4012147817" sldId="5748"/>
            <ac:spMk id="9" creationId="{A9F61778-6808-3EC7-C2B6-5E59282F6AA2}"/>
          </ac:spMkLst>
        </pc:sp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2" creationId="{90C2B2A1-4467-7483-3338-0A852DABAA41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4" creationId="{998D217C-0278-DD90-C605-E99B0E5F86EA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1026" creationId="{EDBE096B-5D29-F926-5454-22DE17506C7D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3051508905" sldId="5749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885962111" sldId="57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987632193" sldId="5751"/>
        </pc:sldMkLst>
      </pc:sldChg>
      <pc:sldChg chg="del">
        <pc:chgData name="Wei Li" userId="fae33518c2e5a771" providerId="LiveId" clId="{DF69532B-460A-4831-9EC4-402CEA25902C}" dt="2024-07-14T01:41:41.408" v="57" actId="47"/>
        <pc:sldMkLst>
          <pc:docMk/>
          <pc:sldMk cId="4182714121" sldId="5752"/>
        </pc:sldMkLst>
      </pc:sldChg>
      <pc:sldChg chg="modSp mod">
        <pc:chgData name="Wei Li" userId="fae33518c2e5a771" providerId="LiveId" clId="{DF69532B-460A-4831-9EC4-402CEA25902C}" dt="2024-07-14T01:37:23.620" v="32" actId="27636"/>
        <pc:sldMkLst>
          <pc:docMk/>
          <pc:sldMk cId="0" sldId="5753"/>
        </pc:sldMkLst>
        <pc:spChg chg="mod">
          <ac:chgData name="Wei Li" userId="fae33518c2e5a771" providerId="LiveId" clId="{DF69532B-460A-4831-9EC4-402CEA25902C}" dt="2024-07-14T01:37:23.620" v="32" actId="27636"/>
          <ac:spMkLst>
            <pc:docMk/>
            <pc:sldMk cId="0" sldId="5753"/>
            <ac:spMk id="159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15.175" v="30" actId="255"/>
        <pc:sldMkLst>
          <pc:docMk/>
          <pc:sldMk cId="0" sldId="5754"/>
        </pc:sldMkLst>
        <pc:spChg chg="mod">
          <ac:chgData name="Wei Li" userId="fae33518c2e5a771" providerId="LiveId" clId="{DF69532B-460A-4831-9EC4-402CEA25902C}" dt="2024-07-14T01:37:15.175" v="30" actId="255"/>
          <ac:spMkLst>
            <pc:docMk/>
            <pc:sldMk cId="0" sldId="5754"/>
            <ac:spMk id="16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0.596" v="34" actId="27636"/>
        <pc:sldMkLst>
          <pc:docMk/>
          <pc:sldMk cId="0" sldId="5755"/>
        </pc:sldMkLst>
        <pc:spChg chg="mod">
          <ac:chgData name="Wei Li" userId="fae33518c2e5a771" providerId="LiveId" clId="{DF69532B-460A-4831-9EC4-402CEA25902C}" dt="2024-07-14T01:37:30.596" v="34" actId="27636"/>
          <ac:spMkLst>
            <pc:docMk/>
            <pc:sldMk cId="0" sldId="5755"/>
            <ac:spMk id="16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7.017" v="36" actId="27636"/>
        <pc:sldMkLst>
          <pc:docMk/>
          <pc:sldMk cId="0" sldId="5756"/>
        </pc:sldMkLst>
        <pc:spChg chg="mod">
          <ac:chgData name="Wei Li" userId="fae33518c2e5a771" providerId="LiveId" clId="{DF69532B-460A-4831-9EC4-402CEA25902C}" dt="2024-07-14T01:37:37.017" v="36" actId="27636"/>
          <ac:spMkLst>
            <pc:docMk/>
            <pc:sldMk cId="0" sldId="5756"/>
            <ac:spMk id="17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45.136" v="38" actId="27636"/>
        <pc:sldMkLst>
          <pc:docMk/>
          <pc:sldMk cId="0" sldId="5757"/>
        </pc:sldMkLst>
        <pc:spChg chg="mod">
          <ac:chgData name="Wei Li" userId="fae33518c2e5a771" providerId="LiveId" clId="{DF69532B-460A-4831-9EC4-402CEA25902C}" dt="2024-07-14T01:37:45.136" v="38" actId="27636"/>
          <ac:spMkLst>
            <pc:docMk/>
            <pc:sldMk cId="0" sldId="5757"/>
            <ac:spMk id="17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1.525" v="40" actId="27636"/>
        <pc:sldMkLst>
          <pc:docMk/>
          <pc:sldMk cId="0" sldId="5758"/>
        </pc:sldMkLst>
        <pc:spChg chg="mod">
          <ac:chgData name="Wei Li" userId="fae33518c2e5a771" providerId="LiveId" clId="{DF69532B-460A-4831-9EC4-402CEA25902C}" dt="2024-07-14T01:37:51.525" v="40" actId="27636"/>
          <ac:spMkLst>
            <pc:docMk/>
            <pc:sldMk cId="0" sldId="5758"/>
            <ac:spMk id="18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8.638" v="42" actId="27636"/>
        <pc:sldMkLst>
          <pc:docMk/>
          <pc:sldMk cId="0" sldId="5759"/>
        </pc:sldMkLst>
        <pc:spChg chg="mod">
          <ac:chgData name="Wei Li" userId="fae33518c2e5a771" providerId="LiveId" clId="{DF69532B-460A-4831-9EC4-402CEA25902C}" dt="2024-07-14T01:37:58.638" v="42" actId="27636"/>
          <ac:spMkLst>
            <pc:docMk/>
            <pc:sldMk cId="0" sldId="5759"/>
            <ac:spMk id="18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3.394" v="44" actId="27636"/>
        <pc:sldMkLst>
          <pc:docMk/>
          <pc:sldMk cId="0" sldId="5760"/>
        </pc:sldMkLst>
        <pc:spChg chg="mod">
          <ac:chgData name="Wei Li" userId="fae33518c2e5a771" providerId="LiveId" clId="{DF69532B-460A-4831-9EC4-402CEA25902C}" dt="2024-07-14T01:38:03.394" v="44" actId="27636"/>
          <ac:spMkLst>
            <pc:docMk/>
            <pc:sldMk cId="0" sldId="5760"/>
            <ac:spMk id="19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9.179" v="46" actId="27636"/>
        <pc:sldMkLst>
          <pc:docMk/>
          <pc:sldMk cId="0" sldId="5761"/>
        </pc:sldMkLst>
        <pc:spChg chg="mod">
          <ac:chgData name="Wei Li" userId="fae33518c2e5a771" providerId="LiveId" clId="{DF69532B-460A-4831-9EC4-402CEA25902C}" dt="2024-07-14T01:38:09.179" v="46" actId="27636"/>
          <ac:spMkLst>
            <pc:docMk/>
            <pc:sldMk cId="0" sldId="5761"/>
            <ac:spMk id="19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09.024" v="47" actId="27636"/>
        <pc:sldMkLst>
          <pc:docMk/>
          <pc:sldMk cId="0" sldId="5775"/>
        </pc:sldMkLst>
        <pc:spChg chg="mod">
          <ac:chgData name="Wei Li" userId="fae33518c2e5a771" providerId="LiveId" clId="{DF69532B-460A-4831-9EC4-402CEA25902C}" dt="2024-07-14T01:39:09.024" v="47" actId="27636"/>
          <ac:spMkLst>
            <pc:docMk/>
            <pc:sldMk cId="0" sldId="5775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33.466" v="52" actId="255"/>
        <pc:sldMkLst>
          <pc:docMk/>
          <pc:sldMk cId="0" sldId="5776"/>
        </pc:sldMkLst>
        <pc:spChg chg="mod">
          <ac:chgData name="Wei Li" userId="fae33518c2e5a771" providerId="LiveId" clId="{DF69532B-460A-4831-9EC4-402CEA25902C}" dt="2024-07-14T01:39:33.466" v="52" actId="255"/>
          <ac:spMkLst>
            <pc:docMk/>
            <pc:sldMk cId="0" sldId="5776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48.369" v="54" actId="255"/>
        <pc:sldMkLst>
          <pc:docMk/>
          <pc:sldMk cId="0" sldId="5777"/>
        </pc:sldMkLst>
        <pc:spChg chg="mod">
          <ac:chgData name="Wei Li" userId="fae33518c2e5a771" providerId="LiveId" clId="{DF69532B-460A-4831-9EC4-402CEA25902C}" dt="2024-07-14T01:39:48.369" v="54" actId="255"/>
          <ac:spMkLst>
            <pc:docMk/>
            <pc:sldMk cId="0" sldId="5777"/>
            <ac:spMk id="9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40:00.906" v="56" actId="255"/>
        <pc:sldMkLst>
          <pc:docMk/>
          <pc:sldMk cId="0" sldId="5778"/>
        </pc:sldMkLst>
        <pc:spChg chg="mod">
          <ac:chgData name="Wei Li" userId="fae33518c2e5a771" providerId="LiveId" clId="{DF69532B-460A-4831-9EC4-402CEA25902C}" dt="2024-07-14T01:40:00.906" v="56" actId="255"/>
          <ac:spMkLst>
            <pc:docMk/>
            <pc:sldMk cId="0" sldId="5778"/>
            <ac:spMk id="100" creationId="{00000000-0000-0000-0000-000000000000}"/>
          </ac:spMkLst>
        </pc:spChg>
      </pc:sldChg>
      <pc:sldChg chg="add">
        <pc:chgData name="Wei Li" userId="fae33518c2e5a771" providerId="LiveId" clId="{DF69532B-460A-4831-9EC4-402CEA25902C}" dt="2024-07-14T01:42:32.789" v="59"/>
        <pc:sldMkLst>
          <pc:docMk/>
          <pc:sldMk cId="281733706" sldId="5788"/>
        </pc:sldMkLst>
      </pc:sldChg>
      <pc:sldChg chg="modSp add mod setBg">
        <pc:chgData name="Wei Li" userId="fae33518c2e5a771" providerId="LiveId" clId="{DF69532B-460A-4831-9EC4-402CEA25902C}" dt="2024-07-14T02:18:34.227" v="253" actId="255"/>
        <pc:sldMkLst>
          <pc:docMk/>
          <pc:sldMk cId="3631104944" sldId="5791"/>
        </pc:sldMkLst>
        <pc:spChg chg="mod">
          <ac:chgData name="Wei Li" userId="fae33518c2e5a771" providerId="LiveId" clId="{DF69532B-460A-4831-9EC4-402CEA25902C}" dt="2024-07-14T02:18:34.227" v="253" actId="255"/>
          <ac:spMkLst>
            <pc:docMk/>
            <pc:sldMk cId="3631104944" sldId="5791"/>
            <ac:spMk id="9" creationId="{A9F61778-6808-3EC7-C2B6-5E59282F6AA2}"/>
          </ac:spMkLst>
        </pc:spChg>
      </pc:sldChg>
      <pc:sldMasterChg chg="del delSldLayout">
        <pc:chgData name="Wei Li" userId="fae33518c2e5a771" providerId="LiveId" clId="{DF69532B-460A-4831-9EC4-402CEA25902C}" dt="2024-07-14T01:44:47.683" v="63" actId="47"/>
        <pc:sldMasterMkLst>
          <pc:docMk/>
          <pc:sldMasterMk cId="3789359544" sldId="2147484541"/>
        </pc:sldMasterMkLst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539248462" sldId="2147484542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86923052" sldId="2147484543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555514015" sldId="2147484544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98814251" sldId="2147484545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318886411" sldId="2147484546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759815827" sldId="2147484547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962909438" sldId="2147484548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77520675" sldId="2147484549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928060658" sldId="2147484550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681983409" sldId="2147484551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649947882" sldId="2147484552"/>
          </pc:sldLayoutMkLst>
        </pc:sldLayoutChg>
      </pc:sldMasterChg>
      <pc:sldMasterChg chg="del delSldLayout">
        <pc:chgData name="Wei Li" userId="fae33518c2e5a771" providerId="LiveId" clId="{DF69532B-460A-4831-9EC4-402CEA25902C}" dt="2024-07-14T01:42:23.674" v="58" actId="47"/>
        <pc:sldMasterMkLst>
          <pc:docMk/>
          <pc:sldMasterMk cId="1722653856" sldId="2147484553"/>
        </pc:sldMasterMkLst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443944317" sldId="2147484554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011170667" sldId="2147484555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42014914" sldId="2147484556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563316768" sldId="2147484557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22804679" sldId="2147484558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699053578" sldId="2147484559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544515426" sldId="2147484560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002324735" sldId="2147484561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843715648" sldId="2147484562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3825184" sldId="2147484563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158648277" sldId="2147484564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1606511056" sldId="2147484565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945286740" sldId="214748456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4027901207" sldId="214748456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800869374" sldId="214748456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870201423" sldId="214748456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297530475" sldId="214748457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458894637" sldId="214748457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109333318" sldId="214748457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00547168" sldId="214748457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398212043" sldId="214748457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821473783" sldId="214748457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276280398" sldId="2147484576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3663405457" sldId="2147484577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512111098" sldId="214748457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799925720" sldId="214748457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82372774" sldId="214748458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38873301" sldId="214748458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498474906" sldId="214748458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622284688" sldId="214748458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86331307" sldId="214748458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922197770" sldId="214748458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264601739" sldId="214748458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40148844" sldId="214748458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4386427" sldId="2147484588"/>
          </pc:sldLayoutMkLst>
        </pc:sldLayoutChg>
      </pc:sldMasterChg>
      <pc:sldMasterChg chg="del delSldLayout">
        <pc:chgData name="Wei Li" userId="fae33518c2e5a771" providerId="LiveId" clId="{DF69532B-460A-4831-9EC4-402CEA25902C}" dt="2024-07-14T01:41:41.408" v="57" actId="47"/>
        <pc:sldMasterMkLst>
          <pc:docMk/>
          <pc:sldMasterMk cId="1169265768" sldId="2147484589"/>
        </pc:sldMasterMkLst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4000510" sldId="2147484590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2695835" sldId="2147484591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472827324" sldId="2147484592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59754510" sldId="2147484593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334672716" sldId="2147484594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95320611" sldId="2147484595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191964024" sldId="2147484596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199491141" sldId="2147484597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92808608" sldId="2147484598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59302394" sldId="2147484599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29042396" sldId="2147484600"/>
          </pc:sldLayoutMkLst>
        </pc:sldLayoutChg>
      </pc:sldMasterChg>
      <pc:sldMasterChg chg="del delSldLayout">
        <pc:chgData name="Wei Li" userId="fae33518c2e5a771" providerId="LiveId" clId="{DF69532B-460A-4831-9EC4-402CEA25902C}" dt="2024-07-14T02:11:57.119" v="218" actId="47"/>
        <pc:sldMasterMkLst>
          <pc:docMk/>
          <pc:sldMasterMk cId="3991789201" sldId="2147484668"/>
        </pc:sldMasterMkLst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742292417" sldId="2147484669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764123379" sldId="2147484670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1927006" sldId="2147484671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628613566" sldId="2147484672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140993791" sldId="2147484673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388825821" sldId="2147484674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243234201" sldId="2147484675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2397024306" sldId="2147484676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3544969" sldId="2147484677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694549367" sldId="2147484678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86114898" sldId="2147484679"/>
          </pc:sldLayoutMkLst>
        </pc:sldLayoutChg>
      </pc:sldMasterChg>
    </pc:docChg>
  </pc:docChgLst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  <pc:spChg chg="mod">
          <ac:chgData name="Wei Li" userId="fae33518c2e5a771" providerId="LiveId" clId="{83597C3F-9596-424F-880B-060731757A89}" dt="2023-11-12T04:17:02.723" v="151" actId="14100"/>
          <ac:spMkLst>
            <pc:docMk/>
            <pc:sldMk cId="3586180576" sldId="256"/>
            <ac:spMk id="3075" creationId="{8C0F48B4-E711-451D-97E7-74F15F3A0BA4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  <pc:spChg chg="mod">
          <ac:chgData name="Wei Li" userId="fae33518c2e5a771" providerId="LiveId" clId="{83597C3F-9596-424F-880B-060731757A89}" dt="2023-11-12T04:17:18.776" v="155" actId="14100"/>
          <ac:spMkLst>
            <pc:docMk/>
            <pc:sldMk cId="2735076479" sldId="258"/>
            <ac:spMk id="5123" creationId="{2AD2C569-FAC1-EC12-20D7-8A0B1C5BC385}"/>
          </ac:spMkLst>
        </pc:spChg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  <pc:spChg chg="add del mod">
          <ac:chgData name="Wei Li" userId="fae33518c2e5a771" providerId="LiveId" clId="{83597C3F-9596-424F-880B-060731757A89}" dt="2023-11-12T04:50:20.399" v="282"/>
          <ac:spMkLst>
            <pc:docMk/>
            <pc:sldMk cId="1095009189" sldId="273"/>
            <ac:spMk id="3" creationId="{1861548F-539A-569F-B8F6-EE0BD36DEC99}"/>
          </ac:spMkLst>
        </pc:spChg>
        <pc:spChg chg="add mod">
          <ac:chgData name="Wei Li" userId="fae33518c2e5a771" providerId="LiveId" clId="{83597C3F-9596-424F-880B-060731757A89}" dt="2023-11-12T04:51:33.631" v="298" actId="1076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  <pc:spChg chg="mod">
          <ac:chgData name="Wei Li" userId="fae33518c2e5a771" providerId="LiveId" clId="{83597C3F-9596-424F-880B-060731757A89}" dt="2023-11-12T04:48:47.969" v="2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  <pc:spChg chg="mod">
          <ac:chgData name="Wei Li" userId="fae33518c2e5a771" providerId="LiveId" clId="{83597C3F-9596-424F-880B-060731757A89}" dt="2023-11-12T03:42:08.098" v="68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83597C3F-9596-424F-880B-060731757A89}" dt="2023-11-12T03:41:52.949" v="6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  <pc:spChg chg="mod">
          <ac:chgData name="Wei Li" userId="fae33518c2e5a771" providerId="LiveId" clId="{83597C3F-9596-424F-880B-060731757A89}" dt="2023-11-12T03:36:48.984" v="32" actId="108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  <pc:spChg chg="mod">
          <ac:chgData name="Wei Li" userId="fae33518c2e5a771" providerId="LiveId" clId="{83597C3F-9596-424F-880B-060731757A89}" dt="2023-11-12T03:38:15.095" v="60" actId="20577"/>
          <ac:spMkLst>
            <pc:docMk/>
            <pc:sldMk cId="1441545845" sldId="4045"/>
            <ac:spMk id="3" creationId="{89253642-C0DE-7C83-A7A1-3E35788E3CB5}"/>
          </ac:spMkLst>
        </pc:spChg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  <pc:spChg chg="mod">
          <ac:chgData name="Wei Li" userId="fae33518c2e5a771" providerId="LiveId" clId="{83597C3F-9596-424F-880B-060731757A89}" dt="2023-11-12T04:10:32.376" v="70"/>
          <ac:spMkLst>
            <pc:docMk/>
            <pc:sldMk cId="314403199" sldId="5591"/>
            <ac:spMk id="2" creationId="{E37EDBA7-7E06-6748-48D5-3A5314F2B736}"/>
          </ac:spMkLst>
        </pc:spChg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2" creationId="{75D42B21-0831-7DB9-F641-54764CECC0EC}"/>
          </ac:spMkLst>
        </pc:spChg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3" creationId="{85521D7C-05A2-F082-F3DC-C18447F299CC}"/>
          </ac:spMkLst>
        </pc:spChg>
        <pc:spChg chg="add mod ord">
          <ac:chgData name="Wei Li" userId="fae33518c2e5a771" providerId="LiveId" clId="{83597C3F-9596-424F-880B-060731757A89}" dt="2023-11-12T04:13:10.516" v="87"/>
          <ac:spMkLst>
            <pc:docMk/>
            <pc:sldMk cId="1804784486" sldId="5591"/>
            <ac:spMk id="4" creationId="{940DD1F3-8C31-8A37-0991-520FBA6F1200}"/>
          </ac:spMkLst>
        </pc:spChg>
        <pc:spChg chg="add mod ord">
          <ac:chgData name="Wei Li" userId="fae33518c2e5a771" providerId="LiveId" clId="{83597C3F-9596-424F-880B-060731757A89}" dt="2023-11-12T04:13:34.453" v="90" actId="255"/>
          <ac:spMkLst>
            <pc:docMk/>
            <pc:sldMk cId="1804784486" sldId="5591"/>
            <ac:spMk id="5" creationId="{D75F0B24-C94E-6954-006E-F29D05A5C36E}"/>
          </ac:spMkLst>
        </pc:spChg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  <pc:spChg chg="add del mod">
          <ac:chgData name="Wei Li" userId="fae33518c2e5a771" providerId="LiveId" clId="{83597C3F-9596-424F-880B-060731757A89}" dt="2023-11-12T04:14:26.989" v="102" actId="478"/>
          <ac:spMkLst>
            <pc:docMk/>
            <pc:sldMk cId="2532453098" sldId="5592"/>
            <ac:spMk id="3" creationId="{6762978E-28DB-C1C8-C552-9AB1EFBBFE47}"/>
          </ac:spMkLst>
        </pc:spChg>
        <pc:spChg chg="del">
          <ac:chgData name="Wei Li" userId="fae33518c2e5a771" providerId="LiveId" clId="{83597C3F-9596-424F-880B-060731757A89}" dt="2023-11-12T04:14:21.328" v="101" actId="478"/>
          <ac:spMkLst>
            <pc:docMk/>
            <pc:sldMk cId="2532453098" sldId="5592"/>
            <ac:spMk id="4" creationId="{940DD1F3-8C31-8A37-0991-520FBA6F1200}"/>
          </ac:spMkLst>
        </pc:spChg>
        <pc:spChg chg="mod">
          <ac:chgData name="Wei Li" userId="fae33518c2e5a771" providerId="LiveId" clId="{83597C3F-9596-424F-880B-060731757A89}" dt="2023-11-12T04:14:31.666" v="103" actId="1076"/>
          <ac:spMkLst>
            <pc:docMk/>
            <pc:sldMk cId="2532453098" sldId="5592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  <pc:spChg chg="mod">
          <ac:chgData name="Wei Li" userId="fae33518c2e5a771" providerId="LiveId" clId="{83597C3F-9596-424F-880B-060731757A89}" dt="2023-11-12T04:14:56.307" v="107"/>
          <ac:spMkLst>
            <pc:docMk/>
            <pc:sldMk cId="3271475250" sldId="5593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  <pc:spChg chg="mod">
          <ac:chgData name="Wei Li" userId="fae33518c2e5a771" providerId="LiveId" clId="{83597C3F-9596-424F-880B-060731757A89}" dt="2023-11-12T04:15:14.288" v="115" actId="20577"/>
          <ac:spMkLst>
            <pc:docMk/>
            <pc:sldMk cId="3430526629" sldId="5594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  <pc:spChg chg="mod">
          <ac:chgData name="Wei Li" userId="fae33518c2e5a771" providerId="LiveId" clId="{83597C3F-9596-424F-880B-060731757A89}" dt="2023-11-12T04:16:03.174" v="149" actId="14100"/>
          <ac:spMkLst>
            <pc:docMk/>
            <pc:sldMk cId="1696001160" sldId="5595"/>
            <ac:spMk id="5" creationId="{D75F0B24-C94E-6954-006E-F29D05A5C36E}"/>
          </ac:spMkLst>
        </pc:spChg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  <pc:spChg chg="mod">
          <ac:chgData name="Wei Li" userId="fae33518c2e5a771" providerId="LiveId" clId="{83597C3F-9596-424F-880B-060731757A89}" dt="2023-11-12T04:17:11.018" v="153" actId="14100"/>
          <ac:spMkLst>
            <pc:docMk/>
            <pc:sldMk cId="0" sldId="5596"/>
            <ac:spMk id="4099" creationId="{792B8EE3-7F89-F04B-7B0B-B37CA4CA14BC}"/>
          </ac:spMkLst>
        </pc:spChg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  <pc:picChg chg="mod">
          <ac:chgData name="Wei Li" userId="fae33518c2e5a771" providerId="LiveId" clId="{83597C3F-9596-424F-880B-060731757A89}" dt="2023-11-12T04:17:41.606" v="157" actId="14100"/>
          <ac:picMkLst>
            <pc:docMk/>
            <pc:sldMk cId="0" sldId="5597"/>
            <ac:picMk id="2050" creationId="{E08723EF-6DF5-B6B7-AF9C-A91BC2752344}"/>
          </ac:picMkLst>
        </pc:picChg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  <pc:picChg chg="mod">
          <ac:chgData name="Wei Li" userId="fae33518c2e5a771" providerId="LiveId" clId="{83597C3F-9596-424F-880B-060731757A89}" dt="2023-11-12T04:17:50.460" v="159" actId="14100"/>
          <ac:picMkLst>
            <pc:docMk/>
            <pc:sldMk cId="0" sldId="5598"/>
            <ac:picMk id="3074" creationId="{0959DB61-7C17-3E2B-4811-DDDF159A9547}"/>
          </ac:picMkLst>
        </pc:picChg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  <pc:picChg chg="mod">
          <ac:chgData name="Wei Li" userId="fae33518c2e5a771" providerId="LiveId" clId="{83597C3F-9596-424F-880B-060731757A89}" dt="2023-11-12T04:17:57.313" v="161" actId="14100"/>
          <ac:picMkLst>
            <pc:docMk/>
            <pc:sldMk cId="0" sldId="5599"/>
            <ac:picMk id="4098" creationId="{2D42B68C-972A-C3D7-366F-B0B7FA5504BE}"/>
          </ac:picMkLst>
        </pc:picChg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  <pc:spChg chg="mod">
          <ac:chgData name="Wei Li" userId="fae33518c2e5a771" providerId="LiveId" clId="{83597C3F-9596-424F-880B-060731757A89}" dt="2023-11-12T04:36:19.331" v="217" actId="20577"/>
          <ac:spMkLst>
            <pc:docMk/>
            <pc:sldMk cId="0" sldId="5600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6:29.544" v="218"/>
          <ac:spMkLst>
            <pc:docMk/>
            <pc:sldMk cId="0" sldId="5600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6:40.578" v="220"/>
          <ac:picMkLst>
            <pc:docMk/>
            <pc:sldMk cId="0" sldId="5600"/>
            <ac:picMk id="2" creationId="{32AEDA33-BB45-CEDA-0568-8A42373CB665}"/>
          </ac:picMkLst>
        </pc:picChg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  <pc:spChg chg="add del mod">
          <ac:chgData name="Wei Li" userId="fae33518c2e5a771" providerId="LiveId" clId="{83597C3F-9596-424F-880B-060731757A89}" dt="2023-11-12T04:37:17.159" v="229" actId="478"/>
          <ac:spMkLst>
            <pc:docMk/>
            <pc:sldMk cId="3912457390" sldId="5601"/>
            <ac:spMk id="2" creationId="{3CD14CF8-DF7D-2504-4789-1556F19728C3}"/>
          </ac:spMkLst>
        </pc:spChg>
        <pc:spChg chg="add del mod">
          <ac:chgData name="Wei Li" userId="fae33518c2e5a771" providerId="LiveId" clId="{83597C3F-9596-424F-880B-060731757A89}" dt="2023-11-12T04:36:50.967" v="224" actId="478"/>
          <ac:spMkLst>
            <pc:docMk/>
            <pc:sldMk cId="3912457390" sldId="5601"/>
            <ac:spMk id="3" creationId="{89B8CC15-F700-EB25-C813-D43E02759007}"/>
          </ac:spMkLst>
        </pc:spChg>
        <pc:spChg chg="add del mod">
          <ac:chgData name="Wei Li" userId="fae33518c2e5a771" providerId="LiveId" clId="{83597C3F-9596-424F-880B-060731757A89}" dt="2023-11-12T04:37:02.682" v="228" actId="478"/>
          <ac:spMkLst>
            <pc:docMk/>
            <pc:sldMk cId="3912457390" sldId="5601"/>
            <ac:spMk id="4" creationId="{94ADFB39-F6F0-C6FA-1405-73339EE0C9DE}"/>
          </ac:spMkLst>
        </pc:spChg>
        <pc:spChg chg="del">
          <ac:chgData name="Wei Li" userId="fae33518c2e5a771" providerId="LiveId" clId="{83597C3F-9596-424F-880B-060731757A89}" dt="2023-11-12T04:36:46.350" v="222" actId="478"/>
          <ac:spMkLst>
            <pc:docMk/>
            <pc:sldMk cId="3912457390" sldId="5601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7:23.984" v="230"/>
          <ac:spMkLst>
            <pc:docMk/>
            <pc:sldMk cId="3912457390" sldId="5601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7:02.682" v="228" actId="478"/>
          <ac:picMkLst>
            <pc:docMk/>
            <pc:sldMk cId="3912457390" sldId="5601"/>
            <ac:picMk id="3078" creationId="{3B769120-0B99-E8F2-038A-DCB19DC7C9C9}"/>
          </ac:picMkLst>
        </pc:picChg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  <pc:spChg chg="mod">
          <ac:chgData name="Wei Li" userId="fae33518c2e5a771" providerId="LiveId" clId="{83597C3F-9596-424F-880B-060731757A89}" dt="2023-11-12T04:37:33.862" v="232"/>
          <ac:spMkLst>
            <pc:docMk/>
            <pc:sldMk cId="2622078305" sldId="560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  <pc:spChg chg="mod">
          <ac:chgData name="Wei Li" userId="fae33518c2e5a771" providerId="LiveId" clId="{83597C3F-9596-424F-880B-060731757A89}" dt="2023-11-12T04:37:43.221" v="234"/>
          <ac:spMkLst>
            <pc:docMk/>
            <pc:sldMk cId="3275492051" sldId="560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  <pc:spChg chg="mod">
          <ac:chgData name="Wei Li" userId="fae33518c2e5a771" providerId="LiveId" clId="{83597C3F-9596-424F-880B-060731757A89}" dt="2023-11-12T04:37:50.722" v="236"/>
          <ac:spMkLst>
            <pc:docMk/>
            <pc:sldMk cId="3667284626" sldId="560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  <pc:spChg chg="mod">
          <ac:chgData name="Wei Li" userId="fae33518c2e5a771" providerId="LiveId" clId="{83597C3F-9596-424F-880B-060731757A89}" dt="2023-11-12T04:37:57.658" v="238"/>
          <ac:spMkLst>
            <pc:docMk/>
            <pc:sldMk cId="4069562513" sldId="560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  <pc:spChg chg="mod">
          <ac:chgData name="Wei Li" userId="fae33518c2e5a771" providerId="LiveId" clId="{83597C3F-9596-424F-880B-060731757A89}" dt="2023-11-12T04:38:11.203" v="240"/>
          <ac:spMkLst>
            <pc:docMk/>
            <pc:sldMk cId="4047864709" sldId="5606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  <pc:spChg chg="mod">
          <ac:chgData name="Wei Li" userId="fae33518c2e5a771" providerId="LiveId" clId="{83597C3F-9596-424F-880B-060731757A89}" dt="2023-11-12T04:38:19.986" v="242"/>
          <ac:spMkLst>
            <pc:docMk/>
            <pc:sldMk cId="1357984407" sldId="5607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  <pc:spChg chg="mod">
          <ac:chgData name="Wei Li" userId="fae33518c2e5a771" providerId="LiveId" clId="{83597C3F-9596-424F-880B-060731757A89}" dt="2023-11-12T04:38:28.443" v="244"/>
          <ac:spMkLst>
            <pc:docMk/>
            <pc:sldMk cId="3985724323" sldId="5608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  <pc:spChg chg="mod">
          <ac:chgData name="Wei Li" userId="fae33518c2e5a771" providerId="LiveId" clId="{83597C3F-9596-424F-880B-060731757A89}" dt="2023-11-12T04:38:37.462" v="246"/>
          <ac:spMkLst>
            <pc:docMk/>
            <pc:sldMk cId="2053880349" sldId="5609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  <pc:spChg chg="mod">
          <ac:chgData name="Wei Li" userId="fae33518c2e5a771" providerId="LiveId" clId="{83597C3F-9596-424F-880B-060731757A89}" dt="2023-11-12T04:38:46.861" v="248"/>
          <ac:spMkLst>
            <pc:docMk/>
            <pc:sldMk cId="4011038528" sldId="5610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  <pc:spChg chg="mod">
          <ac:chgData name="Wei Li" userId="fae33518c2e5a771" providerId="LiveId" clId="{83597C3F-9596-424F-880B-060731757A89}" dt="2023-11-12T04:38:54.982" v="250"/>
          <ac:spMkLst>
            <pc:docMk/>
            <pc:sldMk cId="3123581761" sldId="5611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  <pc:spChg chg="mod">
          <ac:chgData name="Wei Li" userId="fae33518c2e5a771" providerId="LiveId" clId="{83597C3F-9596-424F-880B-060731757A89}" dt="2023-11-12T04:39:02.722" v="252"/>
          <ac:spMkLst>
            <pc:docMk/>
            <pc:sldMk cId="2296887727" sldId="561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  <pc:spChg chg="mod">
          <ac:chgData name="Wei Li" userId="fae33518c2e5a771" providerId="LiveId" clId="{83597C3F-9596-424F-880B-060731757A89}" dt="2023-11-12T04:39:10.294" v="254"/>
          <ac:spMkLst>
            <pc:docMk/>
            <pc:sldMk cId="1668524255" sldId="561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  <pc:spChg chg="mod">
          <ac:chgData name="Wei Li" userId="fae33518c2e5a771" providerId="LiveId" clId="{83597C3F-9596-424F-880B-060731757A89}" dt="2023-11-12T04:39:18.758" v="256"/>
          <ac:spMkLst>
            <pc:docMk/>
            <pc:sldMk cId="1557026630" sldId="561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  <pc:spChg chg="mod">
          <ac:chgData name="Wei Li" userId="fae33518c2e5a771" providerId="LiveId" clId="{83597C3F-9596-424F-880B-060731757A89}" dt="2023-11-12T04:39:30.830" v="261" actId="20577"/>
          <ac:spMkLst>
            <pc:docMk/>
            <pc:sldMk cId="714902703" sldId="561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  <pc:spChg chg="mod">
          <ac:chgData name="Wei Li" userId="fae33518c2e5a771" providerId="LiveId" clId="{83597C3F-9596-424F-880B-060731757A89}" dt="2023-11-12T04:53:17.023" v="300" actId="20577"/>
          <ac:spMkLst>
            <pc:docMk/>
            <pc:sldMk cId="1355953003" sldId="5616"/>
            <ac:spMk id="4" creationId="{AB928B3A-8B07-440E-6532-329534C650BA}"/>
          </ac:spMkLst>
        </pc:spChg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  <pc:spChg chg="mod">
          <ac:chgData name="Wei Li" userId="fae33518c2e5a771" providerId="LiveId" clId="{83597C3F-9596-424F-880B-060731757A89}" dt="2023-11-12T04:49:48.703" v="278"/>
          <ac:spMkLst>
            <pc:docMk/>
            <pc:sldMk cId="4185961323" sldId="5617"/>
            <ac:spMk id="4" creationId="{AB928B3A-8B07-440E-6532-329534C650BA}"/>
          </ac:spMkLst>
        </pc:spChg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  <pc:spChg chg="del">
          <ac:chgData name="Wei Li" userId="fae33518c2e5a771" providerId="LiveId" clId="{83597C3F-9596-424F-880B-060731757A89}" dt="2023-11-12T04:59:50.637" v="303" actId="478"/>
          <ac:spMkLst>
            <pc:docMk/>
            <pc:sldMk cId="3890855024" sldId="5618"/>
            <ac:spMk id="2" creationId="{3421DFAE-E4FA-EB0B-DB52-8CB9E9235B8F}"/>
          </ac:spMkLst>
        </pc:spChg>
        <pc:spChg chg="mod">
          <ac:chgData name="Wei Li" userId="fae33518c2e5a771" providerId="LiveId" clId="{83597C3F-9596-424F-880B-060731757A89}" dt="2023-11-12T05:06:36.726" v="355" actId="14100"/>
          <ac:spMkLst>
            <pc:docMk/>
            <pc:sldMk cId="3890855024" sldId="5618"/>
            <ac:spMk id="3" creationId="{4F3AF343-CBBE-0C47-AE8F-88A9377AEADA}"/>
          </ac:spMkLst>
        </pc:spChg>
        <pc:spChg chg="add del">
          <ac:chgData name="Wei Li" userId="fae33518c2e5a771" providerId="LiveId" clId="{83597C3F-9596-424F-880B-060731757A89}" dt="2023-11-12T04:59:57.094" v="306"/>
          <ac:spMkLst>
            <pc:docMk/>
            <pc:sldMk cId="3890855024" sldId="5618"/>
            <ac:spMk id="5" creationId="{E302ECDE-D414-DD93-C789-3DA6F61FA644}"/>
          </ac:spMkLst>
        </pc:spChg>
        <pc:picChg chg="del">
          <ac:chgData name="Wei Li" userId="fae33518c2e5a771" providerId="LiveId" clId="{83597C3F-9596-424F-880B-060731757A89}" dt="2023-11-12T04:59:05.990" v="302" actId="478"/>
          <ac:picMkLst>
            <pc:docMk/>
            <pc:sldMk cId="3890855024" sldId="5618"/>
            <ac:picMk id="4" creationId="{3C35CE0C-CEBD-86CF-2342-46D280193F3F}"/>
          </ac:picMkLst>
        </pc:picChg>
        <pc:picChg chg="add mod modCrop">
          <ac:chgData name="Wei Li" userId="fae33518c2e5a771" providerId="LiveId" clId="{83597C3F-9596-424F-880B-060731757A89}" dt="2023-11-12T05:06:29.374" v="354" actId="1076"/>
          <ac:picMkLst>
            <pc:docMk/>
            <pc:sldMk cId="3890855024" sldId="5618"/>
            <ac:picMk id="7" creationId="{C4F3D5D1-0142-8EDB-3415-04AB7A8A0995}"/>
          </ac:picMkLst>
        </pc:picChg>
        <pc:picChg chg="add mod">
          <ac:chgData name="Wei Li" userId="fae33518c2e5a771" providerId="LiveId" clId="{83597C3F-9596-424F-880B-060731757A89}" dt="2023-11-12T05:06:45.682" v="357" actId="1076"/>
          <ac:picMkLst>
            <pc:docMk/>
            <pc:sldMk cId="3890855024" sldId="5618"/>
            <ac:picMk id="9" creationId="{079EB425-B733-2259-FEAA-58AE9DAFD638}"/>
          </ac:picMkLst>
        </pc:picChg>
        <pc:picChg chg="add mod">
          <ac:chgData name="Wei Li" userId="fae33518c2e5a771" providerId="LiveId" clId="{83597C3F-9596-424F-880B-060731757A89}" dt="2023-11-12T05:06:39.992" v="356" actId="14100"/>
          <ac:picMkLst>
            <pc:docMk/>
            <pc:sldMk cId="3890855024" sldId="5618"/>
            <ac:picMk id="11" creationId="{2F3E5C10-CE46-6493-FD1F-B9EFB1FC07D4}"/>
          </ac:picMkLst>
        </pc:picChg>
        <pc:picChg chg="add del">
          <ac:chgData name="Wei Li" userId="fae33518c2e5a771" providerId="LiveId" clId="{83597C3F-9596-424F-880B-060731757A89}" dt="2023-11-12T04:59:57.094" v="306"/>
          <ac:picMkLst>
            <pc:docMk/>
            <pc:sldMk cId="3890855024" sldId="5618"/>
            <ac:picMk id="1026" creationId="{B0816BF2-8E24-6A83-5223-9DE600DECB3A}"/>
          </ac:picMkLst>
        </pc:picChg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  <pc:spChg chg="mod">
          <ac:chgData name="Wei Li" userId="fae33518c2e5a771" providerId="LiveId" clId="{83597C3F-9596-424F-880B-060731757A89}" dt="2023-11-12T05:00:48.911" v="315"/>
          <ac:spMkLst>
            <pc:docMk/>
            <pc:sldMk cId="1154389876" sldId="5619"/>
            <ac:spMk id="3" creationId="{4F3AF343-CBBE-0C47-AE8F-88A9377AEADA}"/>
          </ac:spMkLst>
        </pc:spChg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  <pc:spChg chg="mod">
          <ac:chgData name="Wei Li" userId="fae33518c2e5a771" providerId="LiveId" clId="{83597C3F-9596-424F-880B-060731757A89}" dt="2023-11-12T05:07:48.382" v="364" actId="14100"/>
          <ac:spMkLst>
            <pc:docMk/>
            <pc:sldMk cId="4232408352" sldId="5620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7:45.428" v="363" actId="1076"/>
          <ac:picMkLst>
            <pc:docMk/>
            <pc:sldMk cId="4232408352" sldId="5620"/>
            <ac:picMk id="4" creationId="{642EFCD8-A198-E32F-BFD1-0D36FD540B5C}"/>
          </ac:picMkLst>
        </pc:picChg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  <pc:spChg chg="add del">
          <ac:chgData name="Wei Li" userId="fae33518c2e5a771" providerId="LiveId" clId="{83597C3F-9596-424F-880B-060731757A89}" dt="2023-11-12T05:01:54.636" v="322"/>
          <ac:spMkLst>
            <pc:docMk/>
            <pc:sldMk cId="337059822" sldId="5621"/>
            <ac:spMk id="2" creationId="{3E51ACEC-6F4C-0D4F-4EFB-E7F1AC1EDE08}"/>
          </ac:spMkLst>
        </pc:spChg>
        <pc:spChg chg="mod">
          <ac:chgData name="Wei Li" userId="fae33518c2e5a771" providerId="LiveId" clId="{83597C3F-9596-424F-880B-060731757A89}" dt="2023-11-12T05:08:49.587" v="373" actId="27636"/>
          <ac:spMkLst>
            <pc:docMk/>
            <pc:sldMk cId="337059822" sldId="5621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8:36.078" v="368" actId="1076"/>
          <ac:picMkLst>
            <pc:docMk/>
            <pc:sldMk cId="337059822" sldId="5621"/>
            <ac:picMk id="5" creationId="{5FEA37A5-4325-9C7A-077D-36BFE198FC87}"/>
          </ac:picMkLst>
        </pc:picChg>
        <pc:picChg chg="add mod">
          <ac:chgData name="Wei Li" userId="fae33518c2e5a771" providerId="LiveId" clId="{83597C3F-9596-424F-880B-060731757A89}" dt="2023-11-12T05:09:34.670" v="376" actId="1076"/>
          <ac:picMkLst>
            <pc:docMk/>
            <pc:sldMk cId="337059822" sldId="5621"/>
            <ac:picMk id="7" creationId="{28109827-6B29-1854-AE95-40F3CBC767AC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0" creationId="{8AF87EE2-3156-3BE3-C3B7-699F651F6650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1" creationId="{752AE5E0-555F-B005-6BA3-3CD4A4864B6D}"/>
          </ac:picMkLst>
        </pc:picChg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  <pc:spChg chg="mod">
          <ac:chgData name="Wei Li" userId="fae33518c2e5a771" providerId="LiveId" clId="{83597C3F-9596-424F-880B-060731757A89}" dt="2023-11-12T05:02:20.107" v="326"/>
          <ac:spMkLst>
            <pc:docMk/>
            <pc:sldMk cId="2698137942" sldId="5622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9:54.955" v="378" actId="1076"/>
          <ac:picMkLst>
            <pc:docMk/>
            <pc:sldMk cId="2698137942" sldId="5622"/>
            <ac:picMk id="4" creationId="{4D9BD8EA-5AF3-F40B-F98E-BDCAEC12AE1E}"/>
          </ac:picMkLst>
        </pc:picChg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9F90E46A-48FF-4D7C-962C-6CAEB56ED217}"/>
    <pc:docChg chg="addSld delSld modSld delMainMaster">
      <pc:chgData name="Wei Li" userId="fae33518c2e5a771" providerId="LiveId" clId="{9F90E46A-48FF-4D7C-962C-6CAEB56ED217}" dt="2024-09-22T03:57:28.523" v="80" actId="6549"/>
      <pc:docMkLst>
        <pc:docMk/>
      </pc:docMkLst>
      <pc:sldChg chg="modSp mod">
        <pc:chgData name="Wei Li" userId="fae33518c2e5a771" providerId="LiveId" clId="{9F90E46A-48FF-4D7C-962C-6CAEB56ED217}" dt="2024-09-22T03:54:26.780" v="45" actId="20577"/>
        <pc:sldMkLst>
          <pc:docMk/>
          <pc:sldMk cId="1095009189" sldId="273"/>
        </pc:sldMkLst>
        <pc:spChg chg="mod">
          <ac:chgData name="Wei Li" userId="fae33518c2e5a771" providerId="LiveId" clId="{9F90E46A-48FF-4D7C-962C-6CAEB56ED217}" dt="2024-09-22T03:54:26.780" v="4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418116087" sldId="36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81227401" sldId="36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5027517" sldId="36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195371506" sldId="36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388626012" sldId="36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58151511" sldId="37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543482315" sldId="37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809621942" sldId="377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069644509" sldId="38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881435715" sldId="38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447809644" sldId="38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914447219" sldId="38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864966412" sldId="38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746178304" sldId="38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68684" sldId="390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058646175" sldId="39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215136386" sldId="39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134460419" sldId="39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966880236" sldId="39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214496429" sldId="39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582144282" sldId="39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80691001" sldId="39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29492370" sldId="39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684220703" sldId="39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576863899" sldId="400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21138635" sldId="401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4062696824" sldId="40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07784251" sldId="4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88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156970286" sldId="89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91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07621559" sldId="91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843817140" sldId="91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41961618" sldId="91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553735931" sldId="91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717786335" sldId="91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27070678" sldId="92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0641815" sldId="9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415594728" sldId="92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18417896" sldId="923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35144325" sldId="92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045501948" sldId="92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732847337" sldId="92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492026593" sldId="92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890450502" sldId="92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699569645" sldId="93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97510426" sldId="931"/>
        </pc:sldMkLst>
      </pc:sldChg>
      <pc:sldChg chg="modSp mod">
        <pc:chgData name="Wei Li" userId="fae33518c2e5a771" providerId="LiveId" clId="{9F90E46A-48FF-4D7C-962C-6CAEB56ED217}" dt="2024-09-22T03:57:28.523" v="80" actId="6549"/>
        <pc:sldMkLst>
          <pc:docMk/>
          <pc:sldMk cId="252876147" sldId="960"/>
        </pc:sldMkLst>
        <pc:spChg chg="mod">
          <ac:chgData name="Wei Li" userId="fae33518c2e5a771" providerId="LiveId" clId="{9F90E46A-48FF-4D7C-962C-6CAEB56ED217}" dt="2024-09-22T03:57:28.523" v="80" actId="6549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5:36.428" v="48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modSp mod">
        <pc:chgData name="Wei Li" userId="fae33518c2e5a771" providerId="LiveId" clId="{9F90E46A-48FF-4D7C-962C-6CAEB56ED217}" dt="2024-09-22T03:25:53.927" v="3" actId="1076"/>
        <pc:sldMkLst>
          <pc:docMk/>
          <pc:sldMk cId="1187257088" sldId="3973"/>
        </pc:sldMkLst>
        <pc:spChg chg="mod">
          <ac:chgData name="Wei Li" userId="fae33518c2e5a771" providerId="LiveId" clId="{9F90E46A-48FF-4D7C-962C-6CAEB56ED217}" dt="2024-09-22T03:25:53.927" v="3" actId="1076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90E46A-48FF-4D7C-962C-6CAEB56ED217}" dt="2024-09-22T03:47:25.481" v="31" actId="255"/>
        <pc:sldMkLst>
          <pc:docMk/>
          <pc:sldMk cId="939554979" sldId="3976"/>
        </pc:sldMkLst>
        <pc:spChg chg="mod">
          <ac:chgData name="Wei Li" userId="fae33518c2e5a771" providerId="LiveId" clId="{9F90E46A-48FF-4D7C-962C-6CAEB56ED217}" dt="2024-09-22T03:47:25.481" v="31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2344463161" sldId="5348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56425970" sldId="5349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06217529" sldId="535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87313564" sldId="5352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994614902" sldId="5353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309835260" sldId="5354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6389901" sldId="5355"/>
        </pc:sldMkLst>
      </pc:sldChg>
      <pc:sldChg chg="del">
        <pc:chgData name="Wei Li" userId="fae33518c2e5a771" providerId="LiveId" clId="{9F90E46A-48FF-4D7C-962C-6CAEB56ED217}" dt="2024-09-22T03:29:16.781" v="7" actId="47"/>
        <pc:sldMkLst>
          <pc:docMk/>
          <pc:sldMk cId="281733706" sldId="5788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61782080" sldId="5789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732025059" sldId="579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8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9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800"/>
        </pc:sldMkLst>
      </pc:sldChg>
      <pc:sldChg chg="modSp mod">
        <pc:chgData name="Wei Li" userId="fae33518c2e5a771" providerId="LiveId" clId="{9F90E46A-48FF-4D7C-962C-6CAEB56ED217}" dt="2024-09-22T03:56:49.886" v="72" actId="20577"/>
        <pc:sldMkLst>
          <pc:docMk/>
          <pc:sldMk cId="977971804" sldId="5801"/>
        </pc:sldMkLst>
        <pc:spChg chg="mod">
          <ac:chgData name="Wei Li" userId="fae33518c2e5a771" providerId="LiveId" clId="{9F90E46A-48FF-4D7C-962C-6CAEB56ED217}" dt="2024-09-22T03:56:49.886" v="72" actId="20577"/>
          <ac:spMkLst>
            <pc:docMk/>
            <pc:sldMk cId="977971804" sldId="5801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6:42.657" v="67"/>
          <ac:spMkLst>
            <pc:docMk/>
            <pc:sldMk cId="977971804" sldId="5801"/>
            <ac:spMk id="4" creationId="{70AFC8D4-F998-6E7E-4EDD-18BDFC7B6874}"/>
          </ac:spMkLst>
        </pc:spChg>
      </pc:sldChg>
      <pc:sldChg chg="add del setBg">
        <pc:chgData name="Wei Li" userId="fae33518c2e5a771" providerId="LiveId" clId="{9F90E46A-48FF-4D7C-962C-6CAEB56ED217}" dt="2024-09-22T03:56:13.001" v="66" actId="47"/>
        <pc:sldMkLst>
          <pc:docMk/>
          <pc:sldMk cId="4182156183" sldId="5801"/>
        </pc:sldMkLst>
      </pc:sldChg>
      <pc:sldChg chg="modSp mod">
        <pc:chgData name="Wei Li" userId="fae33518c2e5a771" providerId="LiveId" clId="{9F90E46A-48FF-4D7C-962C-6CAEB56ED217}" dt="2024-09-22T03:57:07.319" v="77" actId="20577"/>
        <pc:sldMkLst>
          <pc:docMk/>
          <pc:sldMk cId="2251180482" sldId="5802"/>
        </pc:sldMkLst>
        <pc:spChg chg="mod">
          <ac:chgData name="Wei Li" userId="fae33518c2e5a771" providerId="LiveId" clId="{9F90E46A-48FF-4D7C-962C-6CAEB56ED217}" dt="2024-09-22T03:57:07.319" v="77" actId="20577"/>
          <ac:spMkLst>
            <pc:docMk/>
            <pc:sldMk cId="2251180482" sldId="5802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7:01.956" v="73"/>
          <ac:spMkLst>
            <pc:docMk/>
            <pc:sldMk cId="2251180482" sldId="5802"/>
            <ac:spMk id="4" creationId="{70AFC8D4-F998-6E7E-4EDD-18BDFC7B6874}"/>
          </ac:spMkLst>
        </pc:spChg>
      </pc:sldChg>
      <pc:sldMasterChg chg="del delSldLayout">
        <pc:chgData name="Wei Li" userId="fae33518c2e5a771" providerId="LiveId" clId="{9F90E46A-48FF-4D7C-962C-6CAEB56ED217}" dt="2024-09-22T03:29:16.781" v="7" actId="47"/>
        <pc:sldMasterMkLst>
          <pc:docMk/>
          <pc:sldMasterMk cId="2192251190" sldId="2147483796"/>
        </pc:sldMasterMkLst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70295332" sldId="214748379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61307890" sldId="2147483798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360747085" sldId="2147483799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09003357" sldId="2147483800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60237956" sldId="2147483801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899140051" sldId="2147483802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73047434" sldId="2147483803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717842013" sldId="2147483804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244724120" sldId="2147483805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44679443" sldId="2147483806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104444153" sldId="214748380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682981614" sldId="2147483808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1236107133" sldId="2147484749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905351652" sldId="214748475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471150374" sldId="214748475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86621069" sldId="214748475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00454091" sldId="214748475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59485601" sldId="214748475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28727531" sldId="214748475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518515345" sldId="214748475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862510008" sldId="214748475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213258799" sldId="214748475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4114268745" sldId="214748475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77768908" sldId="2147484760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742967080" sldId="2147484761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120669327" sldId="214748476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024913867" sldId="214748476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231806610" sldId="214748476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246842483" sldId="214748476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71490336" sldId="214748476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86528323" sldId="214748476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26932214" sldId="214748476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83616235" sldId="214748476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717870715" sldId="214748477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77258151" sldId="214748477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183885823" sldId="2147484772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41.195" v="5" actId="47"/>
        <pc:sldMasterMkLst>
          <pc:docMk/>
          <pc:sldMasterMk cId="3577415074" sldId="2147484783"/>
        </pc:sldMasterMkLst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230070606" sldId="2147484784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2974929477" sldId="2147484785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085004399" sldId="2147484786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84770275" sldId="2147484787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86322715" sldId="2147484788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05450558" sldId="2147484789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745213282" sldId="2147484790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30853407" sldId="2147484791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3795797184" sldId="2147484792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517205443" sldId="2147484793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54443517" sldId="2147484794"/>
          </pc:sldLayoutMkLst>
        </pc:sldLayoutChg>
      </pc:sldMasterChg>
      <pc:sldMasterChg chg="del delSldLayout">
        <pc:chgData name="Wei Li" userId="fae33518c2e5a771" providerId="LiveId" clId="{9F90E46A-48FF-4D7C-962C-6CAEB56ED217}" dt="2024-09-22T03:29:03.046" v="6" actId="47"/>
        <pc:sldMasterMkLst>
          <pc:docMk/>
          <pc:sldMasterMk cId="3924301890" sldId="2147484795"/>
        </pc:sldMasterMkLst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29143877" sldId="2147484796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819824764" sldId="2147484797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837864283" sldId="2147484798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156078288" sldId="2147484799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33558444" sldId="2147484800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457510201" sldId="2147484801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438746666" sldId="2147484802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634396396" sldId="2147484803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2651060189" sldId="2147484804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04586828" sldId="2147484805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327658923" sldId="2147484806"/>
          </pc:sldLayoutMkLst>
        </pc:sldLayoutChg>
      </pc:sldMasterChg>
      <pc:sldMasterChg chg="del delSldLayout">
        <pc:chgData name="Wei Li" userId="fae33518c2e5a771" providerId="LiveId" clId="{9F90E46A-48FF-4D7C-962C-6CAEB56ED217}" dt="2024-09-22T03:25:24.699" v="0" actId="47"/>
        <pc:sldMasterMkLst>
          <pc:docMk/>
          <pc:sldMasterMk cId="1657588526" sldId="2147484807"/>
        </pc:sldMasterMkLst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00269953" sldId="2147484808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53089137" sldId="2147484809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27357590" sldId="2147484810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4578703" sldId="2147484811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981172149" sldId="2147484812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08498558" sldId="2147484813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674577017" sldId="2147484814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735734078" sldId="2147484815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1115234433" sldId="2147484816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87903382" sldId="2147484817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968027979" sldId="2147484818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  <pc:spChg chg="mod">
          <ac:chgData name="Wei Li" userId="fae33518c2e5a771" providerId="LiveId" clId="{02F478B9-D74A-4C94-B4F5-05113938DE46}" dt="2024-01-07T03:10:37.552" v="33" actId="122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1195371506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388626012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058151511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  <pc:spChg chg="mod">
          <ac:chgData name="Wei Li" userId="fae33518c2e5a771" providerId="LiveId" clId="{02F478B9-D74A-4C94-B4F5-05113938DE46}" dt="2024-01-07T03:11:41.030" v="43" actId="255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  <pc:spChg chg="mod">
          <ac:chgData name="Wei Li" userId="fae33518c2e5a771" providerId="LiveId" clId="{02F478B9-D74A-4C94-B4F5-05113938DE46}" dt="2024-01-07T03:12:38.014" v="56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2F478B9-D74A-4C94-B4F5-05113938DE46}" dt="2024-01-07T03:14:00.045" v="96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  <pc:spChg chg="mod">
          <ac:chgData name="Wei Li" userId="fae33518c2e5a771" providerId="LiveId" clId="{02F478B9-D74A-4C94-B4F5-05113938DE46}" dt="2024-01-07T02:37:14.239" v="11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  <pc:spChg chg="mod">
          <ac:chgData name="Wei Li" userId="fae33518c2e5a771" providerId="LiveId" clId="{02F478B9-D74A-4C94-B4F5-05113938DE46}" dt="2024-01-07T03:12:00.256" v="44"/>
          <ac:spMkLst>
            <pc:docMk/>
            <pc:sldMk cId="1355953003" sldId="5616"/>
            <ac:spMk id="4" creationId="{AB928B3A-8B07-440E-6532-329534C650BA}"/>
          </ac:spMkLst>
        </pc:spChg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  <pc:picChg chg="mod">
          <ac:chgData name="Wei Li" userId="fae33518c2e5a771" providerId="LiveId" clId="{02F478B9-D74A-4C94-B4F5-05113938DE46}" dt="2024-01-07T02:47:45.656" v="21" actId="14100"/>
          <ac:picMkLst>
            <pc:docMk/>
            <pc:sldMk cId="0" sldId="5628"/>
            <ac:picMk id="4" creationId="{00000000-0000-0000-0000-000000000000}"/>
          </ac:picMkLst>
        </pc:picChg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  <pc:picChg chg="mod">
          <ac:chgData name="Wei Li" userId="fae33518c2e5a771" providerId="LiveId" clId="{02F478B9-D74A-4C94-B4F5-05113938DE46}" dt="2024-01-07T02:51:34.097" v="24" actId="14100"/>
          <ac:picMkLst>
            <pc:docMk/>
            <pc:sldMk cId="1833093367" sldId="5629"/>
            <ac:picMk id="7" creationId="{00000000-0000-0000-0000-000000000000}"/>
          </ac:picMkLst>
        </pc:picChg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  <pc:docChgLst>
    <pc:chgData name="Wei Li" userId="fae33518c2e5a771" providerId="LiveId" clId="{0F871CF8-2E81-435A-B20D-8982C8558FC0}"/>
    <pc:docChg chg="undo custSel addSld delSld modSld delMainMaster">
      <pc:chgData name="Wei Li" userId="fae33518c2e5a771" providerId="LiveId" clId="{0F871CF8-2E81-435A-B20D-8982C8558FC0}" dt="2024-06-09T05:08:35.190" v="119" actId="2696"/>
      <pc:docMkLst>
        <pc:docMk/>
      </pc:docMkLst>
      <pc:sldChg chg="del">
        <pc:chgData name="Wei Li" userId="fae33518c2e5a771" providerId="LiveId" clId="{0F871CF8-2E81-435A-B20D-8982C8558FC0}" dt="2024-06-09T04:41:39.901" v="43" actId="47"/>
        <pc:sldMkLst>
          <pc:docMk/>
          <pc:sldMk cId="2259308896" sldId="25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77767936" sldId="25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12464418" sldId="2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95663426" sldId="25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3841569" sldId="2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72117977" sldId="26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668304794" sldId="26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513454494" sldId="26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13626649" sldId="26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08652130" sldId="26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90220480" sldId="26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41554029" sldId="26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91493705" sldId="26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64113988" sldId="26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32723494" sldId="27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13732920" sldId="27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56014129" sldId="272"/>
        </pc:sldMkLst>
      </pc:sldChg>
      <pc:sldChg chg="modSp mod">
        <pc:chgData name="Wei Li" userId="fae33518c2e5a771" providerId="LiveId" clId="{0F871CF8-2E81-435A-B20D-8982C8558FC0}" dt="2024-06-09T04:50:23.354" v="56" actId="20577"/>
        <pc:sldMkLst>
          <pc:docMk/>
          <pc:sldMk cId="1095009189" sldId="273"/>
        </pc:sldMkLst>
        <pc:spChg chg="mod">
          <ac:chgData name="Wei Li" userId="fae33518c2e5a771" providerId="LiveId" clId="{0F871CF8-2E81-435A-B20D-8982C8558FC0}" dt="2024-06-09T04:50:23.354" v="56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780495413" sldId="27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049027556" sldId="27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59172141" sldId="27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447515568" sldId="28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39562092" sldId="28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37391153" sldId="28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1959768414" sldId="30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88281543" sldId="31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88434307" sldId="32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56395657" sldId="32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898766719" sldId="32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200235" sldId="32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62027877" sldId="32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71160130" sldId="325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402824597" sldId="32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80051711" sldId="32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56934381" sldId="32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68645418" sldId="329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1845442" sldId="33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874339318" sldId="331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261751277" sldId="33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637158223" sldId="333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442421992" sldId="3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25162414" sldId="3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17545068" sldId="3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94438802" sldId="3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67905526" sldId="3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39807998" sldId="3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42788712" sldId="34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167297842" sldId="34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53269162" sldId="34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17744096" sldId="34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69897919" sldId="34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366933224" sldId="34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878800381" sldId="34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07608166" sldId="348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93106769" sldId="349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607559212" sldId="35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9892332" sldId="351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863628619" sldId="35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339426" sldId="35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222622" sldId="35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587633461" sldId="35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84845141" sldId="35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470561829" sldId="35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4933000" sldId="3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55124755" sldId="3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050331" sldId="3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07784251" sldId="42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5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75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156970286" sldId="84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99215483" sldId="85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54608681" sldId="8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5325998" sldId="8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45792373" sldId="863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37828932" sldId="86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919414659" sldId="86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20608190" sldId="866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089090073" sldId="86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952388347" sldId="868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69924806" sldId="870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632763522" sldId="87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74883112" sldId="87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65843569" sldId="87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84732815" sldId="87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40141072" sldId="876"/>
        </pc:sldMkLst>
      </pc:sldChg>
      <pc:sldChg chg="modSp">
        <pc:chgData name="Wei Li" userId="fae33518c2e5a771" providerId="LiveId" clId="{0F871CF8-2E81-435A-B20D-8982C8558FC0}" dt="2024-06-09T05:02:16.070" v="109"/>
        <pc:sldMkLst>
          <pc:docMk/>
          <pc:sldMk cId="854789590" sldId="3843"/>
        </pc:sldMkLst>
        <pc:spChg chg="mod">
          <ac:chgData name="Wei Li" userId="fae33518c2e5a771" providerId="LiveId" clId="{0F871CF8-2E81-435A-B20D-8982C8558FC0}" dt="2024-06-09T05:02:12.576" v="108"/>
          <ac:spMkLst>
            <pc:docMk/>
            <pc:sldMk cId="854789590" sldId="3843"/>
            <ac:spMk id="4" creationId="{E41E523D-0120-203F-D92C-228BE2F9425B}"/>
          </ac:spMkLst>
        </pc:spChg>
        <pc:spChg chg="mod">
          <ac:chgData name="Wei Li" userId="fae33518c2e5a771" providerId="LiveId" clId="{0F871CF8-2E81-435A-B20D-8982C8558FC0}" dt="2024-06-09T05:02:16.070" v="109"/>
          <ac:spMkLst>
            <pc:docMk/>
            <pc:sldMk cId="854789590" sldId="3843"/>
            <ac:spMk id="9" creationId="{468907E6-2025-1D86-F9DE-3BCFCAADDB58}"/>
          </ac:spMkLst>
        </pc:spChg>
      </pc:sldChg>
      <pc:sldChg chg="modSp mod">
        <pc:chgData name="Wei Li" userId="fae33518c2e5a771" providerId="LiveId" clId="{0F871CF8-2E81-435A-B20D-8982C8558FC0}" dt="2024-06-09T04:52:01.036" v="66" actId="20577"/>
        <pc:sldMkLst>
          <pc:docMk/>
          <pc:sldMk cId="521323180" sldId="3898"/>
        </pc:sldMkLst>
        <pc:spChg chg="mod">
          <ac:chgData name="Wei Li" userId="fae33518c2e5a771" providerId="LiveId" clId="{0F871CF8-2E81-435A-B20D-8982C8558FC0}" dt="2024-06-09T04:52:01.036" v="66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41:03.869" v="42" actId="20577"/>
        <pc:sldMkLst>
          <pc:docMk/>
          <pc:sldMk cId="1187257088" sldId="3973"/>
        </pc:sldMkLst>
        <pc:spChg chg="mod">
          <ac:chgData name="Wei Li" userId="fae33518c2e5a771" providerId="LiveId" clId="{0F871CF8-2E81-435A-B20D-8982C8558FC0}" dt="2024-06-09T04:41:03.869" v="4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F871CF8-2E81-435A-B20D-8982C8558FC0}" dt="2024-06-09T04:40:30.813" v="10" actId="1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F871CF8-2E81-435A-B20D-8982C8558FC0}" dt="2024-06-09T04:46:54.374" v="52"/>
        <pc:sldMkLst>
          <pc:docMk/>
          <pc:sldMk cId="939554979" sldId="3976"/>
        </pc:sldMkLst>
        <pc:spChg chg="mod">
          <ac:chgData name="Wei Li" userId="fae33518c2e5a771" providerId="LiveId" clId="{0F871CF8-2E81-435A-B20D-8982C8558FC0}" dt="2024-06-09T04:46:54.374" v="52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F871CF8-2E81-435A-B20D-8982C8558FC0}" dt="2024-06-09T04:37:20.018" v="0" actId="2696"/>
        <pc:sldMkLst>
          <pc:docMk/>
          <pc:sldMk cId="1833093367" sldId="5629"/>
        </pc:sldMkLst>
      </pc:sldChg>
      <pc:sldChg chg="modSp mod">
        <pc:chgData name="Wei Li" userId="fae33518c2e5a771" providerId="LiveId" clId="{0F871CF8-2E81-435A-B20D-8982C8558FC0}" dt="2024-06-09T04:55:59.506" v="104" actId="20577"/>
        <pc:sldMkLst>
          <pc:docMk/>
          <pc:sldMk cId="1020159893" sldId="5732"/>
        </pc:sldMkLst>
        <pc:spChg chg="mod">
          <ac:chgData name="Wei Li" userId="fae33518c2e5a771" providerId="LiveId" clId="{0F871CF8-2E81-435A-B20D-8982C8558FC0}" dt="2024-06-09T04:55:59.506" v="104" actId="20577"/>
          <ac:spMkLst>
            <pc:docMk/>
            <pc:sldMk cId="1020159893" sldId="5732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55:33.534" v="100" actId="20577"/>
        <pc:sldMkLst>
          <pc:docMk/>
          <pc:sldMk cId="2445843814" sldId="5733"/>
        </pc:sldMkLst>
        <pc:spChg chg="mod">
          <ac:chgData name="Wei Li" userId="fae33518c2e5a771" providerId="LiveId" clId="{0F871CF8-2E81-435A-B20D-8982C8558FC0}" dt="2024-06-09T04:55:33.534" v="100" actId="20577"/>
          <ac:spMkLst>
            <pc:docMk/>
            <pc:sldMk cId="2445843814" sldId="5733"/>
            <ac:spMk id="4" creationId="{AB928B3A-8B07-440E-6532-329534C650BA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5640745" sldId="57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927977157" sldId="57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33432232" sldId="57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59660861" sldId="57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88018873" sldId="57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12325101" sldId="57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00458821" sldId="574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94551787" sldId="5741"/>
        </pc:sldMkLst>
      </pc:sldChg>
      <pc:sldChg chg="modSp mod">
        <pc:chgData name="Wei Li" userId="fae33518c2e5a771" providerId="LiveId" clId="{0F871CF8-2E81-435A-B20D-8982C8558FC0}" dt="2024-06-09T04:55:11.313" v="96" actId="20577"/>
        <pc:sldMkLst>
          <pc:docMk/>
          <pc:sldMk cId="2457818126" sldId="5742"/>
        </pc:sldMkLst>
        <pc:spChg chg="mod">
          <ac:chgData name="Wei Li" userId="fae33518c2e5a771" providerId="LiveId" clId="{0F871CF8-2E81-435A-B20D-8982C8558FC0}" dt="2024-06-09T04:55:11.313" v="96" actId="20577"/>
          <ac:spMkLst>
            <pc:docMk/>
            <pc:sldMk cId="2457818126" sldId="5742"/>
            <ac:spMk id="4" creationId="{AB928B3A-8B07-440E-6532-329534C650BA}"/>
          </ac:spMkLst>
        </pc:spChg>
      </pc:sldChg>
      <pc:sldChg chg="delSp modSp mod">
        <pc:chgData name="Wei Li" userId="fae33518c2e5a771" providerId="LiveId" clId="{0F871CF8-2E81-435A-B20D-8982C8558FC0}" dt="2024-06-09T04:42:56.301" v="46" actId="1076"/>
        <pc:sldMkLst>
          <pc:docMk/>
          <pc:sldMk cId="2483010979" sldId="5745"/>
        </pc:sldMkLst>
        <pc:spChg chg="del">
          <ac:chgData name="Wei Li" userId="fae33518c2e5a771" providerId="LiveId" clId="{0F871CF8-2E81-435A-B20D-8982C8558FC0}" dt="2024-06-09T04:42:52.329" v="45" actId="478"/>
          <ac:spMkLst>
            <pc:docMk/>
            <pc:sldMk cId="2483010979" sldId="5745"/>
            <ac:spMk id="2" creationId="{6027248A-06A5-51F3-FFB9-3CA699E53FDB}"/>
          </ac:spMkLst>
        </pc:spChg>
        <pc:spChg chg="mod">
          <ac:chgData name="Wei Li" userId="fae33518c2e5a771" providerId="LiveId" clId="{0F871CF8-2E81-435A-B20D-8982C8558FC0}" dt="2024-06-09T04:42:56.301" v="46" actId="1076"/>
          <ac:spMkLst>
            <pc:docMk/>
            <pc:sldMk cId="2483010979" sldId="5745"/>
            <ac:spMk id="3" creationId="{08AAB5D5-D118-F904-B121-0C2FF297DB14}"/>
          </ac:spMkLst>
        </pc:spChg>
      </pc:sldChg>
      <pc:sldChg chg="modSp add mod">
        <pc:chgData name="Wei Li" userId="fae33518c2e5a771" providerId="LiveId" clId="{0F871CF8-2E81-435A-B20D-8982C8558FC0}" dt="2024-06-09T04:54:48.287" v="91" actId="6549"/>
        <pc:sldMkLst>
          <pc:docMk/>
          <pc:sldMk cId="3051508905" sldId="5749"/>
        </pc:sldMkLst>
        <pc:spChg chg="mod">
          <ac:chgData name="Wei Li" userId="fae33518c2e5a771" providerId="LiveId" clId="{0F871CF8-2E81-435A-B20D-8982C8558FC0}" dt="2024-06-09T04:54:48.287" v="91" actId="6549"/>
          <ac:spMkLst>
            <pc:docMk/>
            <pc:sldMk cId="3051508905" sldId="5749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4:32.523" v="87" actId="20577"/>
        <pc:sldMkLst>
          <pc:docMk/>
          <pc:sldMk cId="1885962111" sldId="5750"/>
        </pc:sldMkLst>
        <pc:spChg chg="mod">
          <ac:chgData name="Wei Li" userId="fae33518c2e5a771" providerId="LiveId" clId="{0F871CF8-2E81-435A-B20D-8982C8558FC0}" dt="2024-06-09T04:54:32.523" v="87" actId="20577"/>
          <ac:spMkLst>
            <pc:docMk/>
            <pc:sldMk cId="1885962111" sldId="5750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6:20.917" v="106" actId="20577"/>
        <pc:sldMkLst>
          <pc:docMk/>
          <pc:sldMk cId="1987632193" sldId="5751"/>
        </pc:sldMkLst>
        <pc:spChg chg="mod">
          <ac:chgData name="Wei Li" userId="fae33518c2e5a771" providerId="LiveId" clId="{0F871CF8-2E81-435A-B20D-8982C8558FC0}" dt="2024-06-09T04:56:20.917" v="106" actId="20577"/>
          <ac:spMkLst>
            <pc:docMk/>
            <pc:sldMk cId="1987632193" sldId="5751"/>
            <ac:spMk id="4" creationId="{AB928B3A-8B07-440E-6532-329534C650BA}"/>
          </ac:spMkLst>
        </pc:spChg>
      </pc:sldChg>
      <pc:sldChg chg="addSp delSp modSp new del modAnim">
        <pc:chgData name="Wei Li" userId="fae33518c2e5a771" providerId="LiveId" clId="{0F871CF8-2E81-435A-B20D-8982C8558FC0}" dt="2024-06-09T05:08:35.190" v="119" actId="2696"/>
        <pc:sldMkLst>
          <pc:docMk/>
          <pc:sldMk cId="290097001" sldId="5752"/>
        </pc:sldMkLst>
        <pc:spChg chg="del">
          <ac:chgData name="Wei Li" userId="fae33518c2e5a771" providerId="LiveId" clId="{0F871CF8-2E81-435A-B20D-8982C8558FC0}" dt="2024-06-09T05:08:09.851" v="112" actId="478"/>
          <ac:spMkLst>
            <pc:docMk/>
            <pc:sldMk cId="290097001" sldId="5752"/>
            <ac:spMk id="2" creationId="{F8188BA4-D87D-F026-D17F-4557B3FFAB03}"/>
          </ac:spMkLst>
        </pc:spChg>
        <pc:spChg chg="del">
          <ac:chgData name="Wei Li" userId="fae33518c2e5a771" providerId="LiveId" clId="{0F871CF8-2E81-435A-B20D-8982C8558FC0}" dt="2024-06-09T05:08:05.436" v="111"/>
          <ac:spMkLst>
            <pc:docMk/>
            <pc:sldMk cId="290097001" sldId="5752"/>
            <ac:spMk id="3" creationId="{88711FF8-B402-5298-5F49-4BD505EA6789}"/>
          </ac:spMkLst>
        </pc:spChg>
        <pc:picChg chg="add mod">
          <ac:chgData name="Wei Li" userId="fae33518c2e5a771" providerId="LiveId" clId="{0F871CF8-2E81-435A-B20D-8982C8558FC0}" dt="2024-06-09T05:08:30.923" v="118" actId="1076"/>
          <ac:picMkLst>
            <pc:docMk/>
            <pc:sldMk cId="290097001" sldId="5752"/>
            <ac:picMk id="4" creationId="{EABDE6FE-DC36-26C4-6EFB-D42A6E679CE2}"/>
          </ac:picMkLst>
        </pc:picChg>
      </pc:sldChg>
      <pc:sldMasterChg chg="del delSldLayout">
        <pc:chgData name="Wei Li" userId="fae33518c2e5a771" providerId="LiveId" clId="{0F871CF8-2E81-435A-B20D-8982C8558FC0}" dt="2024-06-09T04:39:30.085" v="1" actId="47"/>
        <pc:sldMasterMkLst>
          <pc:docMk/>
          <pc:sldMasterMk cId="2553598052" sldId="2147484417"/>
        </pc:sldMasterMkLst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787516935" sldId="2147484418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964553088" sldId="2147484419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7216710" sldId="2147484420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131516010" sldId="2147484421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057567643" sldId="2147484422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219784334" sldId="2147484423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016969976" sldId="2147484424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8458614" sldId="2147484425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55675430" sldId="2147484426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172199386" sldId="2147484427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81804424" sldId="2147484428"/>
          </pc:sldLayoutMkLst>
        </pc:sldLayoutChg>
      </pc:sldMasterChg>
      <pc:sldMasterChg chg="del delSldLayout">
        <pc:chgData name="Wei Li" userId="fae33518c2e5a771" providerId="LiveId" clId="{0F871CF8-2E81-435A-B20D-8982C8558FC0}" dt="2024-06-09T04:37:20.018" v="0" actId="2696"/>
        <pc:sldMasterMkLst>
          <pc:docMk/>
          <pc:sldMasterMk cId="1594537532" sldId="2147484429"/>
        </pc:sldMasterMkLst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371506615" sldId="2147484430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15757349" sldId="2147484431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856229528" sldId="2147484432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56611491" sldId="2147484433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262569091" sldId="2147484434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862861684" sldId="2147484435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354356408" sldId="2147484436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56884935" sldId="2147484437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104755208" sldId="2147484438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36421357" sldId="2147484439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462693774" sldId="2147484440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4140914368" sldId="2147484441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86659816" sldId="214748444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73133690" sldId="214748444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24523348" sldId="214748444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47351904" sldId="214748444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81229252" sldId="214748444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388358080" sldId="214748444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999201720" sldId="214748444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417272261" sldId="214748444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260794428" sldId="214748445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534145823" sldId="214748445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64163147" sldId="2147484452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3376691527" sldId="2147484453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454008501" sldId="214748445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657447429" sldId="214748445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239059333" sldId="214748445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860195217" sldId="214748445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15036749" sldId="214748445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597216433" sldId="214748445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058465264" sldId="214748446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99309080" sldId="214748446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805006627" sldId="214748446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720399268" sldId="214748446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703523749" sldId="2147484464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1808609165" sldId="2147484465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3097140" sldId="214748446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680033305" sldId="214748446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2120841" sldId="214748446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821379970" sldId="214748446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569582829" sldId="214748447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166452250" sldId="214748447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628681879" sldId="214748447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30195477" sldId="214748447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77004442" sldId="214748447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6834954" sldId="214748447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388063723" sldId="2147484476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4287801831" sldId="2147484477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020968031" sldId="214748447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766856558" sldId="214748447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705793326" sldId="214748448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789499961" sldId="214748448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157479100" sldId="214748448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800104973" sldId="214748448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816283171" sldId="214748448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001762050" sldId="214748448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826420813" sldId="214748448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01974127" sldId="214748448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447318876" sldId="2147484488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872619" sldId="2147484489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33955385" sldId="214748449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897710373" sldId="214748449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74837431" sldId="214748449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8626379" sldId="214748449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17102912" sldId="214748449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36697618" sldId="214748449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55605648" sldId="214748449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66833303" sldId="214748449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250335254" sldId="214748449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042475948" sldId="214748449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912530353" sldId="214748450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2179426" sldId="214748450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16605385" sldId="214748450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77386414" sldId="2147484503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2047307408" sldId="2147484504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934831824" sldId="214748450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866572512" sldId="214748450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588421654" sldId="214748450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998547569" sldId="214748450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12371468" sldId="214748450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95696184" sldId="214748451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2159903454" sldId="214748451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701757320" sldId="214748451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38379120" sldId="214748451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177041217" sldId="214748451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1319137" sldId="2147484515"/>
          </pc:sldLayoutMkLst>
        </pc:sldLayoutChg>
      </pc:sldMasterChg>
      <pc:sldMasterChg chg="del delSldLayout">
        <pc:chgData name="Wei Li" userId="fae33518c2e5a771" providerId="LiveId" clId="{0F871CF8-2E81-435A-B20D-8982C8558FC0}" dt="2024-06-09T04:56:51.022" v="107" actId="47"/>
        <pc:sldMasterMkLst>
          <pc:docMk/>
          <pc:sldMasterMk cId="3237731563" sldId="2147484516"/>
        </pc:sldMasterMkLst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56033735" sldId="2147484517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928477798" sldId="2147484518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009012757" sldId="2147484519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05895903" sldId="2147484520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734462004" sldId="2147484521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590499294" sldId="2147484522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96843159" sldId="2147484523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35257491" sldId="2147484524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208870045" sldId="2147484525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3507207945" sldId="2147484526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21950945" sldId="2147484527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2953926861" sldId="2147484528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692229505" sldId="214748452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61593732" sldId="214748453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3141414709" sldId="214748453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3758811" sldId="214748453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36308632" sldId="214748453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208793652" sldId="214748453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4278939611" sldId="214748453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865391539" sldId="214748453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75768210" sldId="214748453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67132577" sldId="214748453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324043474" sldId="214748453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926497861" sldId="2147484540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  <pc:spChg chg="del">
          <ac:chgData name="Wei Li" userId="fae33518c2e5a771" providerId="LiveId" clId="{9FD37FFB-7B56-4B72-892B-04314B687B23}" dt="2023-12-17T00:56:44.993" v="14" actId="478"/>
          <ac:spMkLst>
            <pc:docMk/>
            <pc:sldMk cId="3185611366" sldId="271"/>
            <ac:spMk id="2" creationId="{913CD706-9501-6C2E-383E-66A21742C0B3}"/>
          </ac:spMkLst>
        </pc:spChg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  <pc:spChg chg="mod">
          <ac:chgData name="Wei Li" userId="fae33518c2e5a771" providerId="LiveId" clId="{9FD37FFB-7B56-4B72-892B-04314B687B23}" dt="2023-12-17T01:31:46.800" v="58" actId="14100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  <pc:spChg chg="mod">
          <ac:chgData name="Wei Li" userId="fae33518c2e5a771" providerId="LiveId" clId="{9FD37FFB-7B56-4B72-892B-04314B687B23}" dt="2023-12-17T01:33:23.880" v="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  <pc:spChg chg="mod">
          <ac:chgData name="Wei Li" userId="fae33518c2e5a771" providerId="LiveId" clId="{9FD37FFB-7B56-4B72-892B-04314B687B23}" dt="2023-12-17T00:54:21.338" v="1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9FD37FFB-7B56-4B72-892B-04314B687B23}" dt="2023-12-17T00:53:36.700" v="3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  <pc:spChg chg="mod">
          <ac:chgData name="Wei Li" userId="fae33518c2e5a771" providerId="LiveId" clId="{9FD37FFB-7B56-4B72-892B-04314B687B23}" dt="2023-12-17T01:03:51.835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  <pc:spChg chg="mod">
          <ac:chgData name="Wei Li" userId="fae33518c2e5a771" providerId="LiveId" clId="{9FD37FFB-7B56-4B72-892B-04314B687B23}" dt="2023-12-17T01:04:04.508" v="38" actId="6549"/>
          <ac:spMkLst>
            <pc:docMk/>
            <pc:sldMk cId="1441545845" sldId="4045"/>
            <ac:spMk id="3" creationId="{89253642-C0DE-7C83-A7A1-3E35788E3CB5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  <pc:spChg chg="mod">
          <ac:chgData name="Wei Li" userId="fae33518c2e5a771" providerId="LiveId" clId="{9FD37FFB-7B56-4B72-892B-04314B687B23}" dt="2023-12-17T01:33:40.283" v="77" actId="6549"/>
          <ac:spMkLst>
            <pc:docMk/>
            <pc:sldMk cId="1355953003" sldId="5616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  <pc:spChg chg="mod">
          <ac:chgData name="Wei Li" userId="fae33518c2e5a771" providerId="LiveId" clId="{9FD37FFB-7B56-4B72-892B-04314B687B23}" dt="2023-12-17T01:33:57.485" v="80" actId="20577"/>
          <ac:spMkLst>
            <pc:docMk/>
            <pc:sldMk cId="4185961323" sldId="5617"/>
            <ac:spMk id="4" creationId="{AB928B3A-8B07-440E-6532-329534C650BA}"/>
          </ac:spMkLst>
        </pc:spChg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  <pc:spChg chg="mod">
          <ac:chgData name="Wei Li" userId="fae33518c2e5a771" providerId="LiveId" clId="{9FD37FFB-7B56-4B72-892B-04314B687B23}" dt="2023-12-17T01:34:10.665" v="82" actId="6549"/>
          <ac:spMkLst>
            <pc:docMk/>
            <pc:sldMk cId="3066494377" sldId="5624"/>
            <ac:spMk id="4" creationId="{AB928B3A-8B07-440E-6532-329534C650BA}"/>
          </ac:spMkLst>
        </pc:spChg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3E629A0F-73EA-4B1D-AB7E-4D2F9E877A3B}"/>
    <pc:docChg chg="undo custSel addSld delSld modSld addMainMaster delMainMaster">
      <pc:chgData name="Wei Li" userId="fae33518c2e5a771" providerId="LiveId" clId="{3E629A0F-73EA-4B1D-AB7E-4D2F9E877A3B}" dt="2024-08-18T03:46:53.533" v="93" actId="47"/>
      <pc:docMkLst>
        <pc:docMk/>
      </pc:docMkLst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8"/>
        </pc:sldMkLst>
      </pc:sldChg>
      <pc:sldChg chg="modSp mod">
        <pc:chgData name="Wei Li" userId="fae33518c2e5a771" providerId="LiveId" clId="{3E629A0F-73EA-4B1D-AB7E-4D2F9E877A3B}" dt="2024-08-18T03:37:48.751" v="55" actId="20577"/>
        <pc:sldMkLst>
          <pc:docMk/>
          <pc:sldMk cId="1095009189" sldId="273"/>
        </pc:sldMkLst>
        <pc:spChg chg="mod">
          <ac:chgData name="Wei Li" userId="fae33518c2e5a771" providerId="LiveId" clId="{3E629A0F-73EA-4B1D-AB7E-4D2F9E877A3B}" dt="2024-08-18T03:37:48.751" v="5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814181246" sldId="33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751267923" sldId="33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7784251" sldId="4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19317323" sldId="66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88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56970286" sldId="89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91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135947362" sldId="91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66079072" sldId="91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81726924" sldId="91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997198472" sldId="91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30196202" sldId="91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738107168" sldId="92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699823597" sldId="921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527833539" sldId="92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259316574" sldId="923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596659685" sldId="92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89789728" sldId="92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846372010" sldId="92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435023586" sldId="92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407205531" sldId="92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216664415" sldId="92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39192580" sldId="93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741305410" sldId="93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776766" sldId="94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38527418" sldId="94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041132" sldId="94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345037910" sldId="95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98477734" sldId="95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78587745" sldId="95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62179170" sldId="957"/>
        </pc:sldMkLst>
      </pc:sldChg>
      <pc:sldChg chg="del">
        <pc:chgData name="Wei Li" userId="fae33518c2e5a771" providerId="LiveId" clId="{3E629A0F-73EA-4B1D-AB7E-4D2F9E877A3B}" dt="2024-08-18T03:38:38.571" v="78" actId="47"/>
        <pc:sldMkLst>
          <pc:docMk/>
          <pc:sldMk cId="3881119539" sldId="958"/>
        </pc:sldMkLst>
      </pc:sldChg>
      <pc:sldChg chg="modSp del mod">
        <pc:chgData name="Wei Li" userId="fae33518c2e5a771" providerId="LiveId" clId="{3E629A0F-73EA-4B1D-AB7E-4D2F9E877A3B}" dt="2024-08-18T03:38:38.571" v="78" actId="47"/>
        <pc:sldMkLst>
          <pc:docMk/>
          <pc:sldMk cId="778212391" sldId="959"/>
        </pc:sldMkLst>
        <pc:spChg chg="mod">
          <ac:chgData name="Wei Li" userId="fae33518c2e5a771" providerId="LiveId" clId="{3E629A0F-73EA-4B1D-AB7E-4D2F9E877A3B}" dt="2024-08-18T03:38:24.495" v="69" actId="14100"/>
          <ac:spMkLst>
            <pc:docMk/>
            <pc:sldMk cId="778212391" sldId="959"/>
            <ac:spMk id="3" creationId="{DB83FFE9-6A5B-D7BF-4B2C-57C50BDA8CD0}"/>
          </ac:spMkLst>
        </pc:spChg>
      </pc:sldChg>
      <pc:sldChg chg="modSp mod">
        <pc:chgData name="Wei Li" userId="fae33518c2e5a771" providerId="LiveId" clId="{3E629A0F-73EA-4B1D-AB7E-4D2F9E877A3B}" dt="2024-08-18T03:39:38.089" v="88" actId="20577"/>
        <pc:sldMkLst>
          <pc:docMk/>
          <pc:sldMk cId="252876147" sldId="960"/>
        </pc:sldMkLst>
        <pc:spChg chg="mod">
          <ac:chgData name="Wei Li" userId="fae33518c2e5a771" providerId="LiveId" clId="{3E629A0F-73EA-4B1D-AB7E-4D2F9E877A3B}" dt="2024-08-18T03:39:38.089" v="88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20.084" v="85" actId="20577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11622177" sldId="96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945324507" sldId="96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390344" sldId="96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3277864" sldId="96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136721462" sldId="97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086475081" sldId="97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04627438" sldId="98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49679487" sldId="984"/>
        </pc:sldMkLst>
      </pc:sldChg>
      <pc:sldChg chg="del">
        <pc:chgData name="Wei Li" userId="fae33518c2e5a771" providerId="LiveId" clId="{3E629A0F-73EA-4B1D-AB7E-4D2F9E877A3B}" dt="2024-08-18T03:46:53.533" v="93" actId="47"/>
        <pc:sldMkLst>
          <pc:docMk/>
          <pc:sldMk cId="1058076376" sldId="98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5976911" sldId="98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77920830" sldId="98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3495169" sldId="99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65186508" sldId="99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91404145" sldId="99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11091679" sldId="99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1952481" sldId="100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89519137" sldId="100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93402754" sldId="100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99851997" sldId="100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54214437" sldId="100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96704277" sldId="101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661896159" sldId="1013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79427456" sldId="101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26779502" sldId="101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628254289" sldId="102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931980356" sldId="10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06818474" sldId="102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2452347300" sldId="382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854789590" sldId="3843"/>
        </pc:sldMkLst>
      </pc:sldChg>
      <pc:sldChg chg="modSp mod">
        <pc:chgData name="Wei Li" userId="fae33518c2e5a771" providerId="LiveId" clId="{3E629A0F-73EA-4B1D-AB7E-4D2F9E877A3B}" dt="2024-08-18T03:29:05.779" v="38" actId="20577"/>
        <pc:sldMkLst>
          <pc:docMk/>
          <pc:sldMk cId="1187257088" sldId="3973"/>
        </pc:sldMkLst>
        <pc:spChg chg="mod">
          <ac:chgData name="Wei Li" userId="fae33518c2e5a771" providerId="LiveId" clId="{3E629A0F-73EA-4B1D-AB7E-4D2F9E877A3B}" dt="2024-08-18T03:29:05.779" v="38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3E629A0F-73EA-4B1D-AB7E-4D2F9E877A3B}" dt="2024-08-18T03:28:44.030" v="9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3E629A0F-73EA-4B1D-AB7E-4D2F9E877A3B}" dt="2024-08-18T03:33:09.057" v="49" actId="20577"/>
        <pc:sldMkLst>
          <pc:docMk/>
          <pc:sldMk cId="939554979" sldId="3976"/>
        </pc:sldMkLst>
        <pc:spChg chg="mod">
          <ac:chgData name="Wei Li" userId="fae33518c2e5a771" providerId="LiveId" clId="{3E629A0F-73EA-4B1D-AB7E-4D2F9E877A3B}" dt="2024-08-18T03:33:09.057" v="49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1410347063" sldId="534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539479850" sldId="5349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473790587" sldId="5350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628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4012147817" sldId="574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4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5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6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7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8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79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0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1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3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4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5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6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7"/>
        </pc:sldMkLst>
      </pc:sldChg>
      <pc:sldChg chg="modSp mod">
        <pc:chgData name="Wei Li" userId="fae33518c2e5a771" providerId="LiveId" clId="{3E629A0F-73EA-4B1D-AB7E-4D2F9E877A3B}" dt="2024-08-18T03:39:43.370" v="90" actId="20577"/>
        <pc:sldMkLst>
          <pc:docMk/>
          <pc:sldMk cId="161782080" sldId="5789"/>
        </pc:sldMkLst>
        <pc:spChg chg="mod">
          <ac:chgData name="Wei Li" userId="fae33518c2e5a771" providerId="LiveId" clId="{3E629A0F-73EA-4B1D-AB7E-4D2F9E877A3B}" dt="2024-08-18T03:39:43.370" v="90" actId="20577"/>
          <ac:spMkLst>
            <pc:docMk/>
            <pc:sldMk cId="161782080" sldId="5789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01.611" v="81"/>
          <ac:spMkLst>
            <pc:docMk/>
            <pc:sldMk cId="161782080" sldId="5789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341303714" sldId="5789"/>
        </pc:sldMkLst>
      </pc:sldChg>
      <pc:sldChg chg="add del setBg">
        <pc:chgData name="Wei Li" userId="fae33518c2e5a771" providerId="LiveId" clId="{3E629A0F-73EA-4B1D-AB7E-4D2F9E877A3B}" dt="2024-08-18T03:38:42.908" v="80" actId="47"/>
        <pc:sldMkLst>
          <pc:docMk/>
          <pc:sldMk cId="4048245527" sldId="5789"/>
        </pc:sldMkLst>
      </pc:sldChg>
      <pc:sldChg chg="modSp mod">
        <pc:chgData name="Wei Li" userId="fae33518c2e5a771" providerId="LiveId" clId="{3E629A0F-73EA-4B1D-AB7E-4D2F9E877A3B}" dt="2024-08-18T03:39:46.811" v="91" actId="20577"/>
        <pc:sldMkLst>
          <pc:docMk/>
          <pc:sldMk cId="1732025059" sldId="5790"/>
        </pc:sldMkLst>
        <pc:spChg chg="mod">
          <ac:chgData name="Wei Li" userId="fae33518c2e5a771" providerId="LiveId" clId="{3E629A0F-73EA-4B1D-AB7E-4D2F9E877A3B}" dt="2024-08-18T03:39:46.811" v="91" actId="20577"/>
          <ac:spMkLst>
            <pc:docMk/>
            <pc:sldMk cId="1732025059" sldId="579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16.373" v="83"/>
          <ac:spMkLst>
            <pc:docMk/>
            <pc:sldMk cId="1732025059" sldId="579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74461221" sldId="5790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3631104944" sldId="5791"/>
        </pc:sldMkLst>
      </pc:sld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790192499" sldId="2147483709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51114161" sldId="214748371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3470378" sldId="214748371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4147527026" sldId="214748371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07075978" sldId="214748371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077851454" sldId="214748371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038132310" sldId="214748371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863900859" sldId="214748371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389060128" sldId="214748371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10556920" sldId="214748371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644049681" sldId="214748371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79982652" sldId="214748372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446861011" sldId="214748460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923349858" sldId="214748460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112269759" sldId="214748460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03960714" sldId="214748460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4111045277" sldId="214748460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999368153" sldId="214748460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219448581" sldId="214748460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899522304" sldId="214748460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321460039" sldId="214748460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748860798" sldId="214748461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928102695" sldId="214748461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265832208" sldId="214748461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676953458" sldId="214748461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92323228" sldId="214748461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35030901" sldId="214748461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879844850" sldId="214748461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711669140" sldId="214748461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765858895" sldId="214748461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31974380" sldId="214748461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228741864" sldId="2147484620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477549557" sldId="2147484621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60615081" sldId="214748462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139815050" sldId="214748462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11084130" sldId="214748462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36045406" sldId="214748462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119154651" sldId="214748462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917697012" sldId="21474846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829141187" sldId="2147484628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829141187" sldId="2147484628"/>
            <pc:sldLayoutMk cId="3520743941" sldId="214748462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3097871200" sldId="214748463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84739380" sldId="214748463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95443439" sldId="214748463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739594239" sldId="214748463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023348161" sldId="214748463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546667844" sldId="214748463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413508568" sldId="214748463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17236131" sldId="214748463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846478343" sldId="214748463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78142726" sldId="21474846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2845814653" sldId="214748464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266029867" sldId="214748464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672953052" sldId="214748464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410368096" sldId="214748464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4987726" sldId="214748464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013600490" sldId="214748464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364477906" sldId="214748464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517733427" sldId="214748464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69899188" sldId="214748464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84543077" sldId="2147484649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960071253" sldId="2147484650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399178509" sldId="2147484651"/>
          </pc:sldLayoutMkLst>
        </pc:sldLayoutChg>
      </pc:sldMaster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809109013" sldId="2147484652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683053136" sldId="214748465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56333307" sldId="214748465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275455507" sldId="214748465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86873497" sldId="214748465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24116257" sldId="214748465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50167743" sldId="214748465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305590595" sldId="214748465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737957858" sldId="214748466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36615967" sldId="214748466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064199652" sldId="214748466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6125892" sldId="214748466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114782040" sldId="214748466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501418404" sldId="214748466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677949492" sldId="214748466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345481860" sldId="214748466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1696272548" sldId="2147484692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830819132" sldId="214748469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708330305" sldId="214748469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03807" sldId="214748469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200053567" sldId="214748469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805682831" sldId="214748469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947031238" sldId="214748469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077467960" sldId="214748469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717259589" sldId="214748470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69343" sldId="214748470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45230177" sldId="214748470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925300251" sldId="2147484703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2071284127" sldId="2147484704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216431758" sldId="214748470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366752806" sldId="214748470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409041225" sldId="214748470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012309153" sldId="214748470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0943443" sldId="214748470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5880219" sldId="214748471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44495404" sldId="214748471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793765627" sldId="214748471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360156284" sldId="214748471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824395827" sldId="214748471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19888290" sldId="2147484715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971485630" sldId="2147484716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895506940" sldId="214748471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746093251" sldId="214748471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484026659" sldId="214748471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51610522" sldId="214748472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395216338" sldId="214748472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320805409" sldId="214748472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799476527" sldId="214748472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150418494" sldId="214748472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1591311641" sldId="214748472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842325810" sldId="214748472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21701662" sldId="21474847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7:27.291" v="6" actId="47"/>
        <pc:sldMasterMkLst>
          <pc:docMk/>
          <pc:sldMasterMk cId="2753052501" sldId="2147484728"/>
        </pc:sldMasterMkLst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2495808264" sldId="2147484729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144400404" sldId="2147484730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403288442" sldId="2147484731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998750488" sldId="2147484732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789251623" sldId="2147484733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516239810" sldId="2147484734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2997146" sldId="2147484735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71675377" sldId="2147484736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337839147" sldId="2147484737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616637067" sldId="2147484738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977671518" sldId="21474847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43:31.302" v="92" actId="47"/>
        <pc:sldMasterMkLst>
          <pc:docMk/>
          <pc:sldMasterMk cId="2790822888" sldId="2147484807"/>
        </pc:sldMasterMkLst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982553270" sldId="2147484808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896554430" sldId="2147484809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162777093" sldId="2147484810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020170847" sldId="2147484811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7333929" sldId="2147484812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65968124" sldId="2147484813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818616983" sldId="2147484814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4201173202" sldId="2147484815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163949549" sldId="2147484816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732883089" sldId="2147484817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229118685" sldId="2147484818"/>
          </pc:sldLayoutMkLst>
        </pc:sldLayoutChg>
      </pc:sldMasterChg>
    </pc:docChg>
  </pc:docChgLst>
  <pc:docChgLst>
    <pc:chgData name="Wei Li" userId="fae33518c2e5a771" providerId="LiveId" clId="{5D8576A6-D47C-425B-850E-78A78CDC38AD}"/>
    <pc:docChg chg="custSel delSld modSld delMainMaster">
      <pc:chgData name="Wei Li" userId="fae33518c2e5a771" providerId="LiveId" clId="{5D8576A6-D47C-425B-850E-78A78CDC38AD}" dt="2024-10-27T02:03:15.980" v="40" actId="27636"/>
      <pc:docMkLst>
        <pc:docMk/>
      </pc:docMkLst>
      <pc:sldChg chg="del">
        <pc:chgData name="Wei Li" userId="fae33518c2e5a771" providerId="LiveId" clId="{5D8576A6-D47C-425B-850E-78A78CDC38AD}" dt="2024-10-27T01:26:39.817" v="0" actId="47"/>
        <pc:sldMkLst>
          <pc:docMk/>
          <pc:sldMk cId="3561314539" sldId="25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790701380" sldId="258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670934604" sldId="259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01836758" sldId="260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643321112" sldId="261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065023629" sldId="262"/>
        </pc:sldMkLst>
      </pc:sldChg>
      <pc:sldChg chg="modSp mod">
        <pc:chgData name="Wei Li" userId="fae33518c2e5a771" providerId="LiveId" clId="{5D8576A6-D47C-425B-850E-78A78CDC38AD}" dt="2024-10-27T01:41:01.589" v="11" actId="14100"/>
        <pc:sldMkLst>
          <pc:docMk/>
          <pc:sldMk cId="1095009189" sldId="273"/>
        </pc:sldMkLst>
        <pc:spChg chg="mod">
          <ac:chgData name="Wei Li" userId="fae33518c2e5a771" providerId="LiveId" clId="{5D8576A6-D47C-425B-850E-78A78CDC38AD}" dt="2024-10-27T01:41:01.589" v="11" actId="14100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7784251" sldId="421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33153572" sldId="69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00900236" sldId="6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1434056" sldId="70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334135046" sldId="805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494787714" sldId="808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474973093" sldId="809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728917976" sldId="810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102440477" sldId="81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88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56970286" sldId="89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91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843798762" sldId="94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50538613" sldId="94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55720024" sldId="946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170835919" sldId="94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5717966" sldId="949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21107923" sldId="950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16574544" sldId="95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922793335" sldId="95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328805008" sldId="95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77421383" sldId="95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687565961" sldId="95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65373812" sldId="959"/>
        </pc:sldMkLst>
      </pc:sldChg>
      <pc:sldChg chg="modSp mod">
        <pc:chgData name="Wei Li" userId="fae33518c2e5a771" providerId="LiveId" clId="{5D8576A6-D47C-425B-850E-78A78CDC38AD}" dt="2024-10-27T01:41:56.449" v="22" actId="1076"/>
        <pc:sldMkLst>
          <pc:docMk/>
          <pc:sldMk cId="252876147" sldId="960"/>
        </pc:sldMkLst>
        <pc:spChg chg="mod">
          <ac:chgData name="Wei Li" userId="fae33518c2e5a771" providerId="LiveId" clId="{5D8576A6-D47C-425B-850E-78A78CDC38AD}" dt="2024-10-27T01:41:47.602" v="21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5D8576A6-D47C-425B-850E-78A78CDC38AD}" dt="2024-10-27T01:41:56.449" v="22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5D8576A6-D47C-425B-850E-78A78CDC38AD}" dt="2024-10-27T01:35:13.104" v="7" actId="47"/>
        <pc:sldMkLst>
          <pc:docMk/>
          <pc:sldMk cId="653807848" sldId="96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81736380" sldId="96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78202799" sldId="96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63413057" sldId="263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977555515" sldId="263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72973400" sldId="263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144202738" sldId="2639"/>
        </pc:sldMkLst>
      </pc:sldChg>
      <pc:sldChg chg="modSp mod">
        <pc:chgData name="Wei Li" userId="fae33518c2e5a771" providerId="LiveId" clId="{5D8576A6-D47C-425B-850E-78A78CDC38AD}" dt="2024-10-27T01:34:58.653" v="5"/>
        <pc:sldMkLst>
          <pc:docMk/>
          <pc:sldMk cId="1187257088" sldId="3973"/>
        </pc:sldMkLst>
        <pc:spChg chg="mod">
          <ac:chgData name="Wei Li" userId="fae33518c2e5a771" providerId="LiveId" clId="{5D8576A6-D47C-425B-850E-78A78CDC38AD}" dt="2024-10-27T01:34:58.653" v="5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5D8576A6-D47C-425B-850E-78A78CDC38AD}" dt="2024-10-27T01:34:39.232" v="4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5D8576A6-D47C-425B-850E-78A78CDC38AD}" dt="2024-10-27T01:53:42.779" v="35" actId="20577"/>
        <pc:sldMkLst>
          <pc:docMk/>
          <pc:sldMk cId="939554979" sldId="3976"/>
        </pc:sldMkLst>
        <pc:spChg chg="mod">
          <ac:chgData name="Wei Li" userId="fae33518c2e5a771" providerId="LiveId" clId="{5D8576A6-D47C-425B-850E-78A78CDC38AD}" dt="2024-10-27T01:53:42.779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006252900" sldId="4394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065391724" sldId="439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278371042" sldId="439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199186197" sldId="43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9986588" sldId="444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686091360" sldId="444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74605663" sldId="4448"/>
        </pc:sldMkLst>
      </pc:sldChg>
      <pc:sldChg chg="del">
        <pc:chgData name="Wei Li" userId="fae33518c2e5a771" providerId="LiveId" clId="{5D8576A6-D47C-425B-850E-78A78CDC38AD}" dt="2024-10-27T01:27:49.058" v="2" actId="47"/>
        <pc:sldMkLst>
          <pc:docMk/>
          <pc:sldMk cId="2417170538" sldId="534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87313564" sldId="5352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994614902" sldId="5353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309835260" sldId="5354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6389901" sldId="5355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013135065" sldId="5356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249461243" sldId="5357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62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132069002" sldId="5791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5792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3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4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780166562" sldId="5795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2567681485" sldId="5796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712147117" sldId="579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8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9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800"/>
        </pc:sldMkLst>
      </pc:sldChg>
      <pc:sldChg chg="del">
        <pc:chgData name="Wei Li" userId="fae33518c2e5a771" providerId="LiveId" clId="{5D8576A6-D47C-425B-850E-78A78CDC38AD}" dt="2024-10-27T01:41:35.998" v="14" actId="47"/>
        <pc:sldMkLst>
          <pc:docMk/>
          <pc:sldMk cId="977971804" sldId="5801"/>
        </pc:sldMkLst>
      </pc:sldChg>
      <pc:sldChg chg="del">
        <pc:chgData name="Wei Li" userId="fae33518c2e5a771" providerId="LiveId" clId="{5D8576A6-D47C-425B-850E-78A78CDC38AD}" dt="2024-10-27T01:41:37.856" v="15" actId="47"/>
        <pc:sldMkLst>
          <pc:docMk/>
          <pc:sldMk cId="2251180482" sldId="5802"/>
        </pc:sldMkLst>
      </pc:sldChg>
      <pc:sldChg chg="del">
        <pc:chgData name="Wei Li" userId="fae33518c2e5a771" providerId="LiveId" clId="{5D8576A6-D47C-425B-850E-78A78CDC38AD}" dt="2024-10-27T01:50:27.636" v="25" actId="47"/>
        <pc:sldMkLst>
          <pc:docMk/>
          <pc:sldMk cId="3177274626" sldId="5806"/>
        </pc:sldMkLst>
      </pc:sldChg>
      <pc:sldChg chg="modSp mod">
        <pc:chgData name="Wei Li" userId="fae33518c2e5a771" providerId="LiveId" clId="{5D8576A6-D47C-425B-850E-78A78CDC38AD}" dt="2024-10-27T02:03:15.980" v="40" actId="27636"/>
        <pc:sldMkLst>
          <pc:docMk/>
          <pc:sldMk cId="0" sldId="5807"/>
        </pc:sldMkLst>
        <pc:spChg chg="mod">
          <ac:chgData name="Wei Li" userId="fae33518c2e5a771" providerId="LiveId" clId="{5D8576A6-D47C-425B-850E-78A78CDC38AD}" dt="2024-10-27T01:48:49.996" v="24" actId="27636"/>
          <ac:spMkLst>
            <pc:docMk/>
            <pc:sldMk cId="0" sldId="5807"/>
            <ac:spMk id="173" creationId="{00000000-0000-0000-0000-000000000000}"/>
          </ac:spMkLst>
        </pc:spChg>
        <pc:spChg chg="mod">
          <ac:chgData name="Wei Li" userId="fae33518c2e5a771" providerId="LiveId" clId="{5D8576A6-D47C-425B-850E-78A78CDC38AD}" dt="2024-10-27T02:03:15.980" v="40" actId="27636"/>
          <ac:spMkLst>
            <pc:docMk/>
            <pc:sldMk cId="0" sldId="5807"/>
            <ac:spMk id="176" creationId="{00000000-0000-0000-0000-000000000000}"/>
          </ac:spMkLst>
        </pc:spChg>
      </pc:sldChg>
      <pc:sldMasterChg chg="del delSldLayout">
        <pc:chgData name="Wei Li" userId="fae33518c2e5a771" providerId="LiveId" clId="{5D8576A6-D47C-425B-850E-78A78CDC38AD}" dt="2024-10-27T01:35:13.104" v="7" actId="47"/>
        <pc:sldMasterMkLst>
          <pc:docMk/>
          <pc:sldMasterMk cId="4243503931" sldId="2147484807"/>
        </pc:sldMasterMkLst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753799386" sldId="2147484808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75282651" sldId="2147484809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302035925" sldId="2147484810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752853753" sldId="2147484811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743637089" sldId="2147484812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3391682" sldId="2147484813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372099846" sldId="2147484814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397578911" sldId="2147484815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108638262" sldId="2147484816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4040116981" sldId="2147484817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448401" sldId="2147484818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39.817" v="0" actId="47"/>
        <pc:sldMasterMkLst>
          <pc:docMk/>
          <pc:sldMasterMk cId="2347970435" sldId="2147484819"/>
        </pc:sldMasterMkLst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61968621" sldId="2147484820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03534207" sldId="2147484821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195595063" sldId="2147484822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86922027" sldId="2147484823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182324832" sldId="2147484824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4187676847" sldId="2147484825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9561078" sldId="2147484826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551391398" sldId="2147484827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295364447" sldId="2147484828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02850895" sldId="2147484829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770916073" sldId="2147484830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55.584" v="1" actId="47"/>
        <pc:sldMasterMkLst>
          <pc:docMk/>
          <pc:sldMasterMk cId="4241616410" sldId="2147484831"/>
        </pc:sldMasterMkLst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260148016" sldId="2147484832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734458319" sldId="2147484833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960978869" sldId="2147484834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925112209" sldId="2147484835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526288268" sldId="2147484836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658586933" sldId="2147484837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92189753" sldId="2147484838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299415335" sldId="2147484839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665347047" sldId="2147484840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847209378" sldId="2147484841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33393119" sldId="2147484842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485537887" sldId="2147484843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485537887" sldId="2147484843"/>
            <pc:sldLayoutMk cId="3959552306" sldId="2147484844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2448407526" sldId="2147484845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978279015" sldId="2147484846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360553459" sldId="2147484847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966731496" sldId="2147484848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505299996" sldId="2147484849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468104062" sldId="2147484850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279679990" sldId="2147484851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39426078" sldId="2147484852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780841530" sldId="2147484853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294198722" sldId="2147484854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555694439" sldId="2147484855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719219985" sldId="21474848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FD31F963-FBBE-B1B9-3F73-7354FC507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41D03B2E-1617-771C-B4D6-3D377CA4F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9AE156EC-FF41-8219-486F-828D2ACDD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3DE3C9-BEF1-4022-B823-2DD1DF1F02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xmlns="" id="{AC166237-37DC-6A5A-5739-7318122D3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xmlns="" id="{89F4DD30-3500-6F31-8197-6701F8DEE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xmlns="" id="{1692957F-56A4-BC10-D982-888A8BE8B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5F3FA8-72C4-4A74-8618-8E70CFE629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xmlns="" id="{17B4F6B3-B05B-7232-B7AE-72861810C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xmlns="" id="{06419E87-12C7-1199-0333-50F5B33C5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xmlns="" id="{826A8F01-900B-39AC-88FF-D10D276B2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6EF4BA-7ACC-44A2-A912-C12BF751C6F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1D433D50-A8CB-D94D-80A4-0F1C45B3F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6B9FC046-5744-C5C5-B8E9-BD764D584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xmlns="" id="{DA1DB13D-AB02-508B-4101-2B154E43EC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7141F4-F089-4BD3-AE88-F6DDA5B2D1C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xmlns="" id="{EBB38E9B-E4AC-04BC-45D4-99DCB988A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xmlns="" id="{F97C0DF7-BA06-F70B-E937-F2AD49052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xmlns="" id="{A35299D5-1CCC-51C1-CCB1-476B0436B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E1B3A6-4D6B-4410-A419-DB4A342C147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xmlns="" id="{83A66E84-155D-1927-6EA0-C9638AF3E5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xmlns="" id="{93D49FEB-0500-A5E8-C0E2-5C15EE32E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xmlns="" id="{6237AA5F-F849-732B-B500-94D1F612E1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2AC85-7DA4-4A70-9533-393B193FE38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xmlns="" id="{DED2F1B8-6B26-C26E-BE45-56BF5A439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xmlns="" id="{26C8EA50-FFE9-2301-EB3F-BD85DD42C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xmlns="" id="{15BA8D0B-7EC1-DF7F-F8D4-26D2D0D55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E12DEE-1B3C-4DEE-9B5F-C5A655E7F0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xmlns="" id="{161960D9-827C-EE4C-3F66-8A028938EB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xmlns="" id="{445F90D4-A4E6-E0F4-C4F7-58FD83D2A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xmlns="" id="{BABD86AD-7EB8-864C-EBC3-BD8CB186CB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1A09ED-07D7-4E51-95BB-FE65187AAB0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xmlns="" id="{2D9B963E-E703-80A7-FC5E-C27BEF512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xmlns="" id="{B74C2D0D-87D7-975B-AA89-46D8B0812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xmlns="" id="{8474E982-0945-319A-52C4-54E985276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503398-B388-4D93-AC73-718C2CD9A11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xmlns="" id="{4F532F06-88C8-AA26-633C-163CECC32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xmlns="" id="{7034B7D9-D067-CF96-DBFC-F3A229A32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xmlns="" id="{3742F256-E6C6-EC4C-C94A-00A296DD7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1390E1-0691-4808-8308-C4729215ED7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xmlns="" id="{9AFB4254-4E47-76D5-293F-6847CC466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xmlns="" id="{92C742A7-958D-1F57-0C9C-B4A59BEB8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xmlns="" id="{9D52C3A3-BAFC-ADFF-F868-5B2336D6A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82AE54-1ADB-4CA0-A944-EDC23EED80E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1825A9D-1B34-59BE-9D45-8D1BC7755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7D16345-CDE2-5C22-CB5A-DD260CE06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160377B-1E9A-A8F4-8A41-84F2F0094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7DE3-08C1-4BAE-B1B8-CEC3274F4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6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D65AE2-88A8-24EB-0317-556394F11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D6580AD-4D76-D320-2B0D-9BCB23EB9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11270B1-D020-D2D1-878E-6E12E8E03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1673-DD20-4860-8138-20D6D5194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21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1C8169B-292C-63A8-D481-84212CC83A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A879D7-22FF-3603-CC19-A8DF788D5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32F96B-CC82-1D46-734F-DC4CE3459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BBF1-F0A0-4044-8A83-2EE9DCFC7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25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bg>
      <p:bgPr>
        <a:gradFill rotWithShape="0">
          <a:gsLst>
            <a:gs pos="0">
              <a:srgbClr val="000000"/>
            </a:gs>
            <a:gs pos="8000">
              <a:srgbClr val="000000"/>
            </a:gs>
            <a:gs pos="27000">
              <a:srgbClr val="000000"/>
            </a:gs>
            <a:gs pos="81000">
              <a:srgbClr val="16165D"/>
            </a:gs>
            <a:gs pos="92999">
              <a:srgbClr val="000000"/>
            </a:gs>
            <a:gs pos="99001">
              <a:srgbClr val="999999"/>
            </a:gs>
            <a:gs pos="100000">
              <a:srgbClr val="999999"/>
            </a:gs>
          </a:gsLst>
          <a:lin ang="12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xmlns="" id="{2EAEE482-D1ED-F811-6B40-DCB48A191B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4801"/>
            <a:ext cx="12191999" cy="3215641"/>
          </a:xfrm>
        </p:spPr>
        <p:txBody>
          <a:bodyPr lIns="0" rIns="0" bIns="0" anchor="b">
            <a:noAutofit/>
          </a:bodyPr>
          <a:lstStyle>
            <a:lvl1pPr algn="ctr">
              <a:defRPr sz="4500" kern="1200" cap="all" spc="225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" y="3670628"/>
            <a:ext cx="12191997" cy="257777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 cap="all" spc="450" baseline="0">
                <a:solidFill>
                  <a:schemeClr val="accent3"/>
                </a:solidFill>
                <a:latin typeface="+mj-lt"/>
                <a:cs typeface="Biome Light" panose="020B03030302040208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8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46BDD12-6123-31A2-768C-7A6839B4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80D8021-657E-1F68-72C6-D5395AE50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7AB48FC-0264-AEDD-A119-7E5C4F6E2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D929-D90B-4F6C-81CF-06E541BCA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23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90F6FD7-0F39-35CA-FAC5-6254994A2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A1185A-17A5-74FF-E0AB-2CA16053A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0724A25-955F-F575-BA3F-B95502558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F228-2104-44F0-BD9B-09CDEFB88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2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6C5E124-34D4-126D-5AA1-829B5F0DB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D7818D4-DDA9-1970-BAF1-F5D8AF365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20317B-99C6-A63A-E7DE-67E9E7697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83B2-FC01-461F-8169-9A03D9F15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61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6DB509F-A656-B6AE-D497-9CAB6C0FB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1E8ECEE-74FA-4173-5CCE-55AF1A426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2D76C56-C587-08DE-1053-393897BD9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1679-602E-43A0-9B70-2EFF4FE28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8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213AB04-E69D-A810-089A-2474BA089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66C2C68-5CDE-B81D-6EF5-73FF3D49D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2788647-3417-3FA3-B2CF-F6F807D53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5F44-ED9E-4355-A991-44FCEF632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6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FD301A7-AB59-FD03-3A6B-B30605AE6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DC5616E-ED5A-1139-6233-E57E82447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BBB2C0A-6F9A-7B45-78FC-8F91AA38A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B8EE-BAC2-4F3F-AC66-9755BE705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424809-2748-0CF8-F5B3-774A7E18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6BAEEE-F8FF-E8FD-B174-59187002D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6AF318-2734-784E-3F3A-253F69F22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4121F-8125-409D-8293-710F4D7F8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87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293277-D0F6-D7B9-BAD5-C9736EA07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5B9B41-6EE4-BA51-F467-000F07BB6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C346A4-766C-E080-CEB9-462EC5DF6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5113-C864-4353-989B-22D91651A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016DDA49-48AF-0910-F89A-896C7649B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872B7948-C8CD-AB3D-E20E-DDA04FCA3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287B2E1-B53E-803A-F3FF-60EC53FD7F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DD2EC6E-C263-84D4-097B-EE23A368A8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E43FD75-F2E2-0112-0DB8-BA5CCF1D2F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D86CE25-93B2-4BB1-8BCA-4BFD9EA315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358DE26A-E66D-9EFE-87C6-9205E8CA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1563688"/>
            <a:ext cx="9142413" cy="2411412"/>
          </a:xfrm>
        </p:spPr>
        <p:txBody>
          <a:bodyPr/>
          <a:lstStyle/>
          <a:p>
            <a:r>
              <a:rPr lang="zh-TW" altLang="en-US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  <a:t>深不見底的愛</a:t>
            </a:r>
            <a:r>
              <a:rPr lang="en-US" altLang="zh-TW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en-US" altLang="zh-TW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</a:br>
            <a:r>
              <a:rPr lang="en-US" altLang="zh-TW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  <a:t>ENDLESS LOVE</a:t>
            </a:r>
            <a:r>
              <a:rPr lang="zh-TW" altLang="en-US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</a:br>
            <a:r>
              <a:rPr lang="en-US" altLang="zh-TW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en-US" altLang="zh-TW" sz="3600" cap="none" dirty="0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600" cap="none" dirty="0">
              <a:solidFill>
                <a:srgbClr val="BFBFBF"/>
              </a:solidFill>
            </a:endParaRPr>
          </a:p>
        </p:txBody>
      </p:sp>
      <p:sp>
        <p:nvSpPr>
          <p:cNvPr id="20483" name="TextBox 9">
            <a:extLst>
              <a:ext uri="{FF2B5EF4-FFF2-40B4-BE49-F238E27FC236}">
                <a16:creationId xmlns:a16="http://schemas.microsoft.com/office/drawing/2014/main" xmlns="" id="{027BC8F6-3449-ECCD-791D-55FD54FF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3562350"/>
            <a:ext cx="4602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赞美之泉</a:t>
            </a:r>
            <a:endParaRPr lang="en-US" altLang="zh-CN" sz="24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词曲：余盈盈</a:t>
            </a:r>
            <a:endParaRPr lang="en-US" altLang="en-US" sz="24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3336D6F-8563-FF03-81B4-68F88545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050" y="1184275"/>
            <a:ext cx="9144000" cy="2413000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38915" name="TextBox 2">
            <a:extLst>
              <a:ext uri="{FF2B5EF4-FFF2-40B4-BE49-F238E27FC236}">
                <a16:creationId xmlns:a16="http://schemas.microsoft.com/office/drawing/2014/main" xmlns="" id="{3AACBC6B-AD41-CB28-C69D-56D8CF6F1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4" y="1771650"/>
            <a:ext cx="87645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深不見底的愛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沒有別處能找到</a:t>
            </a:r>
            <a:endParaRPr lang="en-US" altLang="zh-TW" sz="27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This is Your endless love. How wide and deep and long.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按祢形象造我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深深認識我</a:t>
            </a: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Formed me in Your image, You know my every thought.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C0F7F72-1E67-B8DF-4A1F-3B2783D6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40963" name="TextBox 1">
            <a:extLst>
              <a:ext uri="{FF2B5EF4-FFF2-40B4-BE49-F238E27FC236}">
                <a16:creationId xmlns:a16="http://schemas.microsoft.com/office/drawing/2014/main" xmlns="" id="{6A1093CB-36F0-04E7-844D-3B6C22E8A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25" y="2662238"/>
            <a:ext cx="184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</p:txBody>
      </p:sp>
      <p:sp>
        <p:nvSpPr>
          <p:cNvPr id="40964" name="TextBox 2">
            <a:extLst>
              <a:ext uri="{FF2B5EF4-FFF2-40B4-BE49-F238E27FC236}">
                <a16:creationId xmlns:a16="http://schemas.microsoft.com/office/drawing/2014/main" xmlns="" id="{B5A471CB-4821-F362-C1E4-750EFFC41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396" y="1949450"/>
            <a:ext cx="6992620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我每一根頭髮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天父祢都細數過</a:t>
            </a: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 know each part of me, You have counted every hair.</a:t>
            </a:r>
            <a:endParaRPr lang="zh-TW" altLang="en-US" sz="2100">
              <a:solidFill>
                <a:srgbClr val="FFFFFF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恩典如繁星一樣多</a:t>
            </a:r>
            <a:endParaRPr lang="en-US" altLang="zh-CN" sz="2700">
              <a:solidFill>
                <a:srgbClr val="85FFE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Your grace is as vast as the stars</a:t>
            </a:r>
            <a:r>
              <a:rPr lang="en-US" altLang="zh-CN" sz="2100">
                <a:solidFill>
                  <a:srgbClr val="85FFE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946B0FC-23D9-4379-21F6-032DBEB8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22531" name="TextBox 2">
            <a:extLst>
              <a:ext uri="{FF2B5EF4-FFF2-40B4-BE49-F238E27FC236}">
                <a16:creationId xmlns:a16="http://schemas.microsoft.com/office/drawing/2014/main" xmlns="" id="{F90AA593-602C-724A-547A-6501BA00C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957389"/>
            <a:ext cx="710565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聖經裡面說 天父何等愛我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40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When I read Your word, I see how much You love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不管做對做錯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愛我一樣多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FFFFFF"/>
                </a:solidFill>
                <a:latin typeface="Biome" panose="020B0502040204020203" pitchFamily="34" charset="0"/>
                <a:cs typeface="Biome Light" panose="020B0502040204020203" pitchFamily="34" charset="0"/>
              </a:rPr>
              <a:t> </a:t>
            </a: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Through the highs and lows, You love me just the same.</a:t>
            </a:r>
            <a:endParaRPr lang="en-US" altLang="en-US" sz="2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F8AFB28E-301F-CCEB-EAE4-017B7D0F5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xmlns="" id="{824A4A75-633C-3C37-186E-62A21428A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1" y="1852613"/>
            <a:ext cx="77247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認識祢之後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不再為自己活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With this in my heart, I’ll live for You alone.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願聖靈幫助我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能經歷祢更多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Holy Spirit, help me. I need Your presence more.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8AC43130-3161-E0FC-0B88-9E942BAD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050" y="1184275"/>
            <a:ext cx="9144000" cy="2413000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xmlns="" id="{6432F8C4-2DAD-B784-0B2E-9C8A7B4EB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4" y="1771650"/>
            <a:ext cx="87645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深不見底的愛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沒有別處能找到</a:t>
            </a:r>
            <a:endParaRPr lang="en-US" altLang="zh-TW" sz="27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This is Your endless love. How wide and deep and long.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按祢形象造我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深深認識我</a:t>
            </a: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Formed me in Your image, You know my every thought.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2F9883BD-C548-E49E-5DF7-3D7B85878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28675" name="TextBox 1">
            <a:extLst>
              <a:ext uri="{FF2B5EF4-FFF2-40B4-BE49-F238E27FC236}">
                <a16:creationId xmlns:a16="http://schemas.microsoft.com/office/drawing/2014/main" xmlns="" id="{376D6AA7-F427-779C-8AF9-DBA2C4AFA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25" y="2662238"/>
            <a:ext cx="184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</p:txBody>
      </p:sp>
      <p:sp>
        <p:nvSpPr>
          <p:cNvPr id="28676" name="TextBox 2">
            <a:extLst>
              <a:ext uri="{FF2B5EF4-FFF2-40B4-BE49-F238E27FC236}">
                <a16:creationId xmlns:a16="http://schemas.microsoft.com/office/drawing/2014/main" xmlns="" id="{AD828B3D-C05C-CC24-E4D5-57B2DEC4F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396" y="1949450"/>
            <a:ext cx="6992620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我每一根頭髮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天父祢都細數過</a:t>
            </a: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 know each part of me, You have counted every hair.</a:t>
            </a:r>
            <a:endParaRPr lang="zh-TW" altLang="en-US" sz="2100">
              <a:solidFill>
                <a:srgbClr val="FFFFFF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恩典如繁星一樣多</a:t>
            </a:r>
            <a:endParaRPr lang="en-US" altLang="zh-CN" sz="2700">
              <a:solidFill>
                <a:srgbClr val="85FFE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Your grace is as vast as the stars</a:t>
            </a:r>
            <a:r>
              <a:rPr lang="en-US" altLang="zh-CN" sz="2100">
                <a:solidFill>
                  <a:srgbClr val="85FFE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3EB71A7B-071E-BAE2-B6B1-3F60CB54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30723" name="TextBox 2">
            <a:extLst>
              <a:ext uri="{FF2B5EF4-FFF2-40B4-BE49-F238E27FC236}">
                <a16:creationId xmlns:a16="http://schemas.microsoft.com/office/drawing/2014/main" xmlns="" id="{E648C66E-B9C9-1686-8CC0-C7D9A55B6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957389"/>
            <a:ext cx="710565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聖經裡面說 天父何等愛我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40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When I read Your word, I see how much You love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1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不管做對做錯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愛我一樣多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>
                <a:solidFill>
                  <a:srgbClr val="FFFFFF"/>
                </a:solidFill>
                <a:latin typeface="Biome" panose="020B0502040204020203" pitchFamily="34" charset="0"/>
                <a:cs typeface="Biome Light" panose="020B0502040204020203" pitchFamily="34" charset="0"/>
              </a:rPr>
              <a:t> </a:t>
            </a: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Through the highs and lows, You love me just the same.</a:t>
            </a:r>
            <a:endParaRPr lang="en-US" altLang="en-US" sz="21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19A2FC89-3252-2D6B-B9AC-638E28F7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32771" name="TextBox 2">
            <a:extLst>
              <a:ext uri="{FF2B5EF4-FFF2-40B4-BE49-F238E27FC236}">
                <a16:creationId xmlns:a16="http://schemas.microsoft.com/office/drawing/2014/main" xmlns="" id="{F8E1E554-3B3F-C4A9-CB0D-F905975D5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1101" y="1852613"/>
            <a:ext cx="77247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認識祢之後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不再為自己活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With this in my heart, I’ll live for You alone.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願聖靈幫助我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 能經歷祢更多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Holy Spirit, help me. I need Your presence more.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59E4A6A2-0259-01D1-87D3-A223F9D1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050" y="1184275"/>
            <a:ext cx="9144000" cy="2413000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34819" name="TextBox 2">
            <a:extLst>
              <a:ext uri="{FF2B5EF4-FFF2-40B4-BE49-F238E27FC236}">
                <a16:creationId xmlns:a16="http://schemas.microsoft.com/office/drawing/2014/main" xmlns="" id="{132D9D30-4679-EADB-4656-05FB12D52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4" y="1771650"/>
            <a:ext cx="87645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深不見底的愛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沒有別處能找到</a:t>
            </a:r>
            <a:endParaRPr lang="en-US" altLang="zh-TW" sz="27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This is Your endless love. How wide and deep and long.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按祢形象造我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深深認識我</a:t>
            </a:r>
            <a:endParaRPr lang="en-US" altLang="zh-CN" sz="27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7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Formed me in Your image, You know my every thought.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DDB3FF0-BA00-49CD-F9C7-A759A5E0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85851"/>
            <a:ext cx="9144000" cy="2411413"/>
          </a:xfrm>
        </p:spPr>
        <p:txBody>
          <a:bodyPr/>
          <a:lstStyle/>
          <a:p>
            <a: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  <a:t/>
            </a:r>
            <a:br>
              <a:rPr lang="zh-TW" altLang="en-US" sz="1500" cap="none">
                <a:solidFill>
                  <a:srgbClr val="BFBFBF"/>
                </a:solidFill>
                <a:ea typeface="PMingLiU" panose="02020500000000000000" pitchFamily="18" charset="-120"/>
              </a:rPr>
            </a:br>
            <a:endParaRPr lang="en-US" altLang="en-US" sz="3300" cap="none">
              <a:solidFill>
                <a:srgbClr val="BFBFBF"/>
              </a:solidFill>
            </a:endParaRPr>
          </a:p>
        </p:txBody>
      </p:sp>
      <p:sp>
        <p:nvSpPr>
          <p:cNvPr id="36867" name="TextBox 1">
            <a:extLst>
              <a:ext uri="{FF2B5EF4-FFF2-40B4-BE49-F238E27FC236}">
                <a16:creationId xmlns:a16="http://schemas.microsoft.com/office/drawing/2014/main" xmlns="" id="{E0D77455-0B97-8BF8-4516-54193508A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425" y="2662238"/>
            <a:ext cx="184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/>
            </a:r>
            <a:br>
              <a:rPr lang="zh-TW" altLang="en-US" sz="2400">
                <a:solidFill>
                  <a:srgbClr val="73EBF9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</a:b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zh-TW" altLang="en-US" sz="2400">
              <a:solidFill>
                <a:srgbClr val="73EBF9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</p:txBody>
      </p:sp>
      <p:sp>
        <p:nvSpPr>
          <p:cNvPr id="36868" name="TextBox 2">
            <a:extLst>
              <a:ext uri="{FF2B5EF4-FFF2-40B4-BE49-F238E27FC236}">
                <a16:creationId xmlns:a16="http://schemas.microsoft.com/office/drawing/2014/main" xmlns="" id="{46850A24-A4DA-B22B-E318-1189713F3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396" y="1949450"/>
            <a:ext cx="6992620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我每一根頭髮</a:t>
            </a:r>
            <a:r>
              <a:rPr lang="en-US" altLang="zh-TW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,</a:t>
            </a: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天父祢都細數過</a:t>
            </a: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 know each part of me, You have counted every hair.</a:t>
            </a:r>
            <a:endParaRPr lang="zh-TW" altLang="en-US" sz="2100">
              <a:solidFill>
                <a:srgbClr val="FFFFFF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zh-TW" altLang="en-US" sz="2700">
              <a:solidFill>
                <a:srgbClr val="85FFE0"/>
              </a:solidFill>
              <a:latin typeface="Biome" panose="020B0502040204020203" pitchFamily="34" charset="0"/>
              <a:ea typeface="PMingLiU" panose="02020500000000000000" pitchFamily="18" charset="-120"/>
              <a:cs typeface="Biome Light" panose="020B0502040204020203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4000">
                <a:solidFill>
                  <a:srgbClr val="85FFE0"/>
                </a:solidFill>
                <a:latin typeface="Biome" panose="020B0502040204020203" pitchFamily="34" charset="0"/>
                <a:ea typeface="PMingLiU" panose="02020500000000000000" pitchFamily="18" charset="-120"/>
                <a:cs typeface="Biome Light" panose="020B0502040204020203" pitchFamily="34" charset="0"/>
              </a:rPr>
              <a:t>恩典如繁星一樣多</a:t>
            </a:r>
            <a:endParaRPr lang="en-US" altLang="zh-CN" sz="2700">
              <a:solidFill>
                <a:srgbClr val="85FFE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21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Your grace is as vast as the stars</a:t>
            </a:r>
            <a:r>
              <a:rPr lang="en-US" altLang="zh-CN" sz="2100">
                <a:solidFill>
                  <a:srgbClr val="85FFE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29411</TotalTime>
  <Words>433</Words>
  <Application>Microsoft Office PowerPoint</Application>
  <PresentationFormat>Custom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深不見底的愛 ENDLESS LOVE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325</cp:revision>
  <dcterms:created xsi:type="dcterms:W3CDTF">2018-06-05T19:05:47Z</dcterms:created>
  <dcterms:modified xsi:type="dcterms:W3CDTF">2024-11-08T01:56:54Z</dcterms:modified>
</cp:coreProperties>
</file>